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5"/>
  </p:notesMasterIdLst>
  <p:sldIdLst>
    <p:sldId id="260" r:id="rId2"/>
    <p:sldId id="272" r:id="rId3"/>
    <p:sldId id="265" r:id="rId4"/>
    <p:sldId id="264" r:id="rId5"/>
    <p:sldId id="261" r:id="rId6"/>
    <p:sldId id="278" r:id="rId7"/>
    <p:sldId id="279" r:id="rId8"/>
    <p:sldId id="276" r:id="rId9"/>
    <p:sldId id="275" r:id="rId10"/>
    <p:sldId id="277" r:id="rId11"/>
    <p:sldId id="274" r:id="rId12"/>
    <p:sldId id="273" r:id="rId13"/>
    <p:sldId id="271" r:id="rId14"/>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electronics-lab.com/ai-google-coral-tpu-gateworks-sbcs/" TargetMode="External"/><Relationship Id="rId1" Type="http://schemas.openxmlformats.org/officeDocument/2006/relationships/image" Target="../media/image1.jpeg"/><Relationship Id="rId6" Type="http://schemas.openxmlformats.org/officeDocument/2006/relationships/hyperlink" Target="http://stackoverflow.com/questions/37070836/what-changes-should-be-done-in-the-algorithm-matlab-code-to-detect-vehicles-in" TargetMode="External"/><Relationship Id="rId5" Type="http://schemas.openxmlformats.org/officeDocument/2006/relationships/image" Target="../media/image3.jpeg"/><Relationship Id="rId4" Type="http://schemas.openxmlformats.org/officeDocument/2006/relationships/hyperlink" Target="https://www.hindawi.com/journals/am/2011/976463/" TargetMode="Externa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electronics-lab.com/ai-google-coral-tpu-gateworks-sbcs/" TargetMode="External"/><Relationship Id="rId1" Type="http://schemas.openxmlformats.org/officeDocument/2006/relationships/image" Target="../media/image1.jpeg"/><Relationship Id="rId6" Type="http://schemas.openxmlformats.org/officeDocument/2006/relationships/hyperlink" Target="http://stackoverflow.com/questions/37070836/what-changes-should-be-done-in-the-algorithm-matlab-code-to-detect-vehicles-in" TargetMode="External"/><Relationship Id="rId5" Type="http://schemas.openxmlformats.org/officeDocument/2006/relationships/image" Target="../media/image3.jpeg"/><Relationship Id="rId4" Type="http://schemas.openxmlformats.org/officeDocument/2006/relationships/hyperlink" Target="https://www.hindawi.com/journals/am/2011/976463/"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79102A-4708-48D9-A55A-7FC5429FA24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02D0FB-4CF3-4DA6-A6D6-CD9F7A22C1A6}">
      <dgm:prSet/>
      <dgm:spPr/>
      <dgm:t>
        <a:bodyPr/>
        <a:lstStyle/>
        <a:p>
          <a:pPr>
            <a:lnSpc>
              <a:spcPct val="100000"/>
            </a:lnSpc>
          </a:pPr>
          <a:r>
            <a:rPr lang="en-US" dirty="0"/>
            <a:t>Object Tracking with CAMShift Algorithm</a:t>
          </a:r>
        </a:p>
      </dgm:t>
    </dgm:pt>
    <dgm:pt modelId="{BA16CF4E-4E31-49F0-AA67-93E19C1E257B}" type="parTrans" cxnId="{B59A25EA-3242-455A-9F10-EEA5CB6EED99}">
      <dgm:prSet/>
      <dgm:spPr/>
      <dgm:t>
        <a:bodyPr/>
        <a:lstStyle/>
        <a:p>
          <a:endParaRPr lang="en-US"/>
        </a:p>
      </dgm:t>
    </dgm:pt>
    <dgm:pt modelId="{DD345E30-AC12-4BCA-87FD-77CC8CA619F2}" type="sibTrans" cxnId="{B59A25EA-3242-455A-9F10-EEA5CB6EED99}">
      <dgm:prSet/>
      <dgm:spPr/>
      <dgm:t>
        <a:bodyPr/>
        <a:lstStyle/>
        <a:p>
          <a:endParaRPr lang="en-US"/>
        </a:p>
      </dgm:t>
    </dgm:pt>
    <dgm:pt modelId="{CB4E5EA3-1E48-48AD-AD84-EFB6F463B4D0}">
      <dgm:prSet/>
      <dgm:spPr/>
      <dgm:t>
        <a:bodyPr/>
        <a:lstStyle/>
        <a:p>
          <a:pPr>
            <a:lnSpc>
              <a:spcPct val="100000"/>
            </a:lnSpc>
          </a:pPr>
          <a:r>
            <a:rPr lang="en-US" dirty="0"/>
            <a:t>Estimate the Position of the Object even when the </a:t>
          </a:r>
          <a:r>
            <a:rPr lang="en-US" b="0" i="0" dirty="0"/>
            <a:t>object sizes are changing as they move closer to or farther from the camera.</a:t>
          </a:r>
          <a:endParaRPr lang="en-US" dirty="0"/>
        </a:p>
      </dgm:t>
    </dgm:pt>
    <dgm:pt modelId="{D3878030-FD3B-4ACA-9A65-1827F3F75188}" type="parTrans" cxnId="{F348DB53-BEEA-4E08-A884-BAE2FA873331}">
      <dgm:prSet/>
      <dgm:spPr/>
      <dgm:t>
        <a:bodyPr/>
        <a:lstStyle/>
        <a:p>
          <a:endParaRPr lang="en-US"/>
        </a:p>
      </dgm:t>
    </dgm:pt>
    <dgm:pt modelId="{D2092B40-0D64-45B7-B495-6139BE48CCA3}" type="sibTrans" cxnId="{F348DB53-BEEA-4E08-A884-BAE2FA873331}">
      <dgm:prSet/>
      <dgm:spPr/>
      <dgm:t>
        <a:bodyPr/>
        <a:lstStyle/>
        <a:p>
          <a:endParaRPr lang="en-US"/>
        </a:p>
      </dgm:t>
    </dgm:pt>
    <dgm:pt modelId="{ADD4CF84-A053-416C-9FD2-04A8821477C4}">
      <dgm:prSet/>
      <dgm:spPr/>
      <dgm:t>
        <a:bodyPr/>
        <a:lstStyle/>
        <a:p>
          <a:pPr>
            <a:lnSpc>
              <a:spcPct val="100000"/>
            </a:lnSpc>
          </a:pPr>
          <a:r>
            <a:rPr lang="en-US" b="0" i="0" dirty="0"/>
            <a:t>To deal with problems such as image noise, distractors, irregular object motion due to perspective.</a:t>
          </a:r>
          <a:endParaRPr lang="en-US" dirty="0"/>
        </a:p>
      </dgm:t>
    </dgm:pt>
    <dgm:pt modelId="{B4024A93-F25E-44B3-9338-C3ABCE6E1285}" type="parTrans" cxnId="{B01F4B17-B3BF-4254-8218-8052BA77D2D0}">
      <dgm:prSet/>
      <dgm:spPr/>
      <dgm:t>
        <a:bodyPr/>
        <a:lstStyle/>
        <a:p>
          <a:endParaRPr lang="en-US"/>
        </a:p>
      </dgm:t>
    </dgm:pt>
    <dgm:pt modelId="{8C42A4C3-0A33-48EF-B308-6D5C3D5DC86E}" type="sibTrans" cxnId="{B01F4B17-B3BF-4254-8218-8052BA77D2D0}">
      <dgm:prSet/>
      <dgm:spPr/>
      <dgm:t>
        <a:bodyPr/>
        <a:lstStyle/>
        <a:p>
          <a:endParaRPr lang="en-US"/>
        </a:p>
      </dgm:t>
    </dgm:pt>
    <dgm:pt modelId="{7C8EA529-4807-49C3-A5D4-A19B4597F63B}" type="pres">
      <dgm:prSet presAssocID="{0E79102A-4708-48D9-A55A-7FC5429FA247}" presName="root" presStyleCnt="0">
        <dgm:presLayoutVars>
          <dgm:dir/>
          <dgm:resizeHandles val="exact"/>
        </dgm:presLayoutVars>
      </dgm:prSet>
      <dgm:spPr/>
      <dgm:t>
        <a:bodyPr/>
        <a:lstStyle/>
        <a:p>
          <a:endParaRPr lang="en-US"/>
        </a:p>
      </dgm:t>
    </dgm:pt>
    <dgm:pt modelId="{24388B85-D282-4675-933E-DE8B97C75093}" type="pres">
      <dgm:prSet presAssocID="{E702D0FB-4CF3-4DA6-A6D6-CD9F7A22C1A6}" presName="compNode" presStyleCnt="0"/>
      <dgm:spPr/>
    </dgm:pt>
    <dgm:pt modelId="{1EB56FBC-19BB-4081-93A0-EE5D1257539D}" type="pres">
      <dgm:prSet presAssocID="{E702D0FB-4CF3-4DA6-A6D6-CD9F7A22C1A6}" presName="bgRect" presStyleLbl="bgShp" presStyleIdx="0" presStyleCnt="3"/>
      <dgm:spPr/>
    </dgm:pt>
    <dgm:pt modelId="{6A61C9BF-169F-48EF-9BF4-EC1E6945239D}" type="pres">
      <dgm:prSet presAssocID="{E702D0FB-4CF3-4DA6-A6D6-CD9F7A22C1A6}" presName="iconRect" presStyleLbl="node1" presStyleIdx="0" presStyleCnt="3"/>
      <dgm:spPr>
        <a:prstGeom prst="rect">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l="-30000" r="-30000"/>
          </a:stretch>
        </a:blipFill>
        <a:ln>
          <a:noFill/>
        </a:ln>
      </dgm:spPr>
      <dgm:extLst/>
    </dgm:pt>
    <dgm:pt modelId="{AEAB482E-EF0E-49F0-B5DB-8CB6C0A4F46B}" type="pres">
      <dgm:prSet presAssocID="{E702D0FB-4CF3-4DA6-A6D6-CD9F7A22C1A6}" presName="spaceRect" presStyleCnt="0"/>
      <dgm:spPr/>
    </dgm:pt>
    <dgm:pt modelId="{276E718E-407D-4F04-ABC1-2A2DC64D0EF4}" type="pres">
      <dgm:prSet presAssocID="{E702D0FB-4CF3-4DA6-A6D6-CD9F7A22C1A6}" presName="parTx" presStyleLbl="revTx" presStyleIdx="0" presStyleCnt="3">
        <dgm:presLayoutVars>
          <dgm:chMax val="0"/>
          <dgm:chPref val="0"/>
        </dgm:presLayoutVars>
      </dgm:prSet>
      <dgm:spPr/>
      <dgm:t>
        <a:bodyPr/>
        <a:lstStyle/>
        <a:p>
          <a:endParaRPr lang="en-US"/>
        </a:p>
      </dgm:t>
    </dgm:pt>
    <dgm:pt modelId="{42852B64-0CB6-4D40-862F-55973691EE43}" type="pres">
      <dgm:prSet presAssocID="{DD345E30-AC12-4BCA-87FD-77CC8CA619F2}" presName="sibTrans" presStyleCnt="0"/>
      <dgm:spPr/>
    </dgm:pt>
    <dgm:pt modelId="{A22ECA7B-FB8D-46D5-9FC8-D75846049632}" type="pres">
      <dgm:prSet presAssocID="{CB4E5EA3-1E48-48AD-AD84-EFB6F463B4D0}" presName="compNode" presStyleCnt="0"/>
      <dgm:spPr/>
    </dgm:pt>
    <dgm:pt modelId="{E595AD48-B734-499C-BA81-C4756E51E315}" type="pres">
      <dgm:prSet presAssocID="{CB4E5EA3-1E48-48AD-AD84-EFB6F463B4D0}" presName="bgRect" presStyleLbl="bgShp" presStyleIdx="1" presStyleCnt="3"/>
      <dgm:spPr/>
    </dgm:pt>
    <dgm:pt modelId="{4978DB48-5E73-4225-AFF7-91B1F21807EF}" type="pres">
      <dgm:prSet presAssocID="{CB4E5EA3-1E48-48AD-AD84-EFB6F463B4D0}"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a:stretch>
            <a:fillRect l="-7000" r="-7000"/>
          </a:stretch>
        </a:blipFill>
        <a:ln>
          <a:noFill/>
        </a:ln>
      </dgm:spPr>
      <dgm:extLst/>
    </dgm:pt>
    <dgm:pt modelId="{FB12570C-6AFF-4FE1-929B-699060A7DA28}" type="pres">
      <dgm:prSet presAssocID="{CB4E5EA3-1E48-48AD-AD84-EFB6F463B4D0}" presName="spaceRect" presStyleCnt="0"/>
      <dgm:spPr/>
    </dgm:pt>
    <dgm:pt modelId="{0DF48BCB-8C94-43E7-97E8-34E2B3DE5954}" type="pres">
      <dgm:prSet presAssocID="{CB4E5EA3-1E48-48AD-AD84-EFB6F463B4D0}" presName="parTx" presStyleLbl="revTx" presStyleIdx="1" presStyleCnt="3">
        <dgm:presLayoutVars>
          <dgm:chMax val="0"/>
          <dgm:chPref val="0"/>
        </dgm:presLayoutVars>
      </dgm:prSet>
      <dgm:spPr/>
      <dgm:t>
        <a:bodyPr/>
        <a:lstStyle/>
        <a:p>
          <a:endParaRPr lang="en-US"/>
        </a:p>
      </dgm:t>
    </dgm:pt>
    <dgm:pt modelId="{37BAF589-8689-4CD8-8437-531F5D6F7E0A}" type="pres">
      <dgm:prSet presAssocID="{D2092B40-0D64-45B7-B495-6139BE48CCA3}" presName="sibTrans" presStyleCnt="0"/>
      <dgm:spPr/>
    </dgm:pt>
    <dgm:pt modelId="{2E909A83-5A2D-42F9-9556-26FDB8A51B39}" type="pres">
      <dgm:prSet presAssocID="{ADD4CF84-A053-416C-9FD2-04A8821477C4}" presName="compNode" presStyleCnt="0"/>
      <dgm:spPr/>
    </dgm:pt>
    <dgm:pt modelId="{22772189-2AAC-4B72-83FC-FE9EB97E63FB}" type="pres">
      <dgm:prSet presAssocID="{ADD4CF84-A053-416C-9FD2-04A8821477C4}" presName="bgRect" presStyleLbl="bgShp" presStyleIdx="2" presStyleCnt="3"/>
      <dgm:spPr/>
    </dgm:pt>
    <dgm:pt modelId="{64EFBD98-869F-4E01-AFE2-CC85F4930767}" type="pres">
      <dgm:prSet presAssocID="{ADD4CF84-A053-416C-9FD2-04A8821477C4}"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rcRect/>
          <a:stretch>
            <a:fillRect l="-13000" r="-13000"/>
          </a:stretch>
        </a:blipFill>
        <a:ln>
          <a:noFill/>
        </a:ln>
      </dgm:spPr>
      <dgm:extLst/>
    </dgm:pt>
    <dgm:pt modelId="{01E946C8-6CD7-443E-BD60-922B776E6953}" type="pres">
      <dgm:prSet presAssocID="{ADD4CF84-A053-416C-9FD2-04A8821477C4}" presName="spaceRect" presStyleCnt="0"/>
      <dgm:spPr/>
    </dgm:pt>
    <dgm:pt modelId="{6F87D6BA-C832-4F4C-9D42-2F9E6B903CCD}" type="pres">
      <dgm:prSet presAssocID="{ADD4CF84-A053-416C-9FD2-04A8821477C4}" presName="parTx" presStyleLbl="revTx" presStyleIdx="2" presStyleCnt="3">
        <dgm:presLayoutVars>
          <dgm:chMax val="0"/>
          <dgm:chPref val="0"/>
        </dgm:presLayoutVars>
      </dgm:prSet>
      <dgm:spPr/>
      <dgm:t>
        <a:bodyPr/>
        <a:lstStyle/>
        <a:p>
          <a:endParaRPr lang="en-US"/>
        </a:p>
      </dgm:t>
    </dgm:pt>
  </dgm:ptLst>
  <dgm:cxnLst>
    <dgm:cxn modelId="{B01F4B17-B3BF-4254-8218-8052BA77D2D0}" srcId="{0E79102A-4708-48D9-A55A-7FC5429FA247}" destId="{ADD4CF84-A053-416C-9FD2-04A8821477C4}" srcOrd="2" destOrd="0" parTransId="{B4024A93-F25E-44B3-9338-C3ABCE6E1285}" sibTransId="{8C42A4C3-0A33-48EF-B308-6D5C3D5DC86E}"/>
    <dgm:cxn modelId="{F348DB53-BEEA-4E08-A884-BAE2FA873331}" srcId="{0E79102A-4708-48D9-A55A-7FC5429FA247}" destId="{CB4E5EA3-1E48-48AD-AD84-EFB6F463B4D0}" srcOrd="1" destOrd="0" parTransId="{D3878030-FD3B-4ACA-9A65-1827F3F75188}" sibTransId="{D2092B40-0D64-45B7-B495-6139BE48CCA3}"/>
    <dgm:cxn modelId="{B49B6400-AC51-4DD7-87F4-D951EDE94876}" type="presOf" srcId="{CB4E5EA3-1E48-48AD-AD84-EFB6F463B4D0}" destId="{0DF48BCB-8C94-43E7-97E8-34E2B3DE5954}" srcOrd="0" destOrd="0" presId="urn:microsoft.com/office/officeart/2018/2/layout/IconVerticalSolidList"/>
    <dgm:cxn modelId="{B59A25EA-3242-455A-9F10-EEA5CB6EED99}" srcId="{0E79102A-4708-48D9-A55A-7FC5429FA247}" destId="{E702D0FB-4CF3-4DA6-A6D6-CD9F7A22C1A6}" srcOrd="0" destOrd="0" parTransId="{BA16CF4E-4E31-49F0-AA67-93E19C1E257B}" sibTransId="{DD345E30-AC12-4BCA-87FD-77CC8CA619F2}"/>
    <dgm:cxn modelId="{B4725106-B3C5-4DB6-969D-4E90B1C39524}" type="presOf" srcId="{ADD4CF84-A053-416C-9FD2-04A8821477C4}" destId="{6F87D6BA-C832-4F4C-9D42-2F9E6B903CCD}" srcOrd="0" destOrd="0" presId="urn:microsoft.com/office/officeart/2018/2/layout/IconVerticalSolidList"/>
    <dgm:cxn modelId="{49C52521-2FB0-4200-A55F-AE7B88DE47BD}" type="presOf" srcId="{E702D0FB-4CF3-4DA6-A6D6-CD9F7A22C1A6}" destId="{276E718E-407D-4F04-ABC1-2A2DC64D0EF4}" srcOrd="0" destOrd="0" presId="urn:microsoft.com/office/officeart/2018/2/layout/IconVerticalSolidList"/>
    <dgm:cxn modelId="{D5DCA145-077A-426A-82AB-CBF2566AB94B}" type="presOf" srcId="{0E79102A-4708-48D9-A55A-7FC5429FA247}" destId="{7C8EA529-4807-49C3-A5D4-A19B4597F63B}" srcOrd="0" destOrd="0" presId="urn:microsoft.com/office/officeart/2018/2/layout/IconVerticalSolidList"/>
    <dgm:cxn modelId="{5236E5AE-8E98-4149-AE21-CEB3B29C5776}" type="presParOf" srcId="{7C8EA529-4807-49C3-A5D4-A19B4597F63B}" destId="{24388B85-D282-4675-933E-DE8B97C75093}" srcOrd="0" destOrd="0" presId="urn:microsoft.com/office/officeart/2018/2/layout/IconVerticalSolidList"/>
    <dgm:cxn modelId="{C489637D-CA2A-45FE-944E-8B111BF0EC43}" type="presParOf" srcId="{24388B85-D282-4675-933E-DE8B97C75093}" destId="{1EB56FBC-19BB-4081-93A0-EE5D1257539D}" srcOrd="0" destOrd="0" presId="urn:microsoft.com/office/officeart/2018/2/layout/IconVerticalSolidList"/>
    <dgm:cxn modelId="{64D03A11-E496-4B2C-9534-C0B3A05F2183}" type="presParOf" srcId="{24388B85-D282-4675-933E-DE8B97C75093}" destId="{6A61C9BF-169F-48EF-9BF4-EC1E6945239D}" srcOrd="1" destOrd="0" presId="urn:microsoft.com/office/officeart/2018/2/layout/IconVerticalSolidList"/>
    <dgm:cxn modelId="{820CCD26-5F03-442B-90D3-09AA00C19321}" type="presParOf" srcId="{24388B85-D282-4675-933E-DE8B97C75093}" destId="{AEAB482E-EF0E-49F0-B5DB-8CB6C0A4F46B}" srcOrd="2" destOrd="0" presId="urn:microsoft.com/office/officeart/2018/2/layout/IconVerticalSolidList"/>
    <dgm:cxn modelId="{16B44607-954B-4C4C-95D9-02E937ECBE6B}" type="presParOf" srcId="{24388B85-D282-4675-933E-DE8B97C75093}" destId="{276E718E-407D-4F04-ABC1-2A2DC64D0EF4}" srcOrd="3" destOrd="0" presId="urn:microsoft.com/office/officeart/2018/2/layout/IconVerticalSolidList"/>
    <dgm:cxn modelId="{0C9901A8-5F94-4345-85DA-77643685EBFB}" type="presParOf" srcId="{7C8EA529-4807-49C3-A5D4-A19B4597F63B}" destId="{42852B64-0CB6-4D40-862F-55973691EE43}" srcOrd="1" destOrd="0" presId="urn:microsoft.com/office/officeart/2018/2/layout/IconVerticalSolidList"/>
    <dgm:cxn modelId="{8B16A0CA-2228-4C3B-AC1A-71E7A9E178F2}" type="presParOf" srcId="{7C8EA529-4807-49C3-A5D4-A19B4597F63B}" destId="{A22ECA7B-FB8D-46D5-9FC8-D75846049632}" srcOrd="2" destOrd="0" presId="urn:microsoft.com/office/officeart/2018/2/layout/IconVerticalSolidList"/>
    <dgm:cxn modelId="{FB7507F6-C2F1-4CC7-8D2F-5FBA003304BA}" type="presParOf" srcId="{A22ECA7B-FB8D-46D5-9FC8-D75846049632}" destId="{E595AD48-B734-499C-BA81-C4756E51E315}" srcOrd="0" destOrd="0" presId="urn:microsoft.com/office/officeart/2018/2/layout/IconVerticalSolidList"/>
    <dgm:cxn modelId="{CD1E3605-6584-44C3-9D62-FF6A0B6A73C5}" type="presParOf" srcId="{A22ECA7B-FB8D-46D5-9FC8-D75846049632}" destId="{4978DB48-5E73-4225-AFF7-91B1F21807EF}" srcOrd="1" destOrd="0" presId="urn:microsoft.com/office/officeart/2018/2/layout/IconVerticalSolidList"/>
    <dgm:cxn modelId="{FA89087D-7A75-42EF-AE86-BA75AA3B1FCA}" type="presParOf" srcId="{A22ECA7B-FB8D-46D5-9FC8-D75846049632}" destId="{FB12570C-6AFF-4FE1-929B-699060A7DA28}" srcOrd="2" destOrd="0" presId="urn:microsoft.com/office/officeart/2018/2/layout/IconVerticalSolidList"/>
    <dgm:cxn modelId="{32A95BD5-0A9A-405D-95AD-196FE3378F6E}" type="presParOf" srcId="{A22ECA7B-FB8D-46D5-9FC8-D75846049632}" destId="{0DF48BCB-8C94-43E7-97E8-34E2B3DE5954}" srcOrd="3" destOrd="0" presId="urn:microsoft.com/office/officeart/2018/2/layout/IconVerticalSolidList"/>
    <dgm:cxn modelId="{E600EAAC-F647-4438-BD5F-A1AE8A9A0FAF}" type="presParOf" srcId="{7C8EA529-4807-49C3-A5D4-A19B4597F63B}" destId="{37BAF589-8689-4CD8-8437-531F5D6F7E0A}" srcOrd="3" destOrd="0" presId="urn:microsoft.com/office/officeart/2018/2/layout/IconVerticalSolidList"/>
    <dgm:cxn modelId="{A1DE8CA2-3536-4749-9D1E-1C5ADD09C040}" type="presParOf" srcId="{7C8EA529-4807-49C3-A5D4-A19B4597F63B}" destId="{2E909A83-5A2D-42F9-9556-26FDB8A51B39}" srcOrd="4" destOrd="0" presId="urn:microsoft.com/office/officeart/2018/2/layout/IconVerticalSolidList"/>
    <dgm:cxn modelId="{F86D2AB3-3D28-4BAE-B24F-3B837D00B06D}" type="presParOf" srcId="{2E909A83-5A2D-42F9-9556-26FDB8A51B39}" destId="{22772189-2AAC-4B72-83FC-FE9EB97E63FB}" srcOrd="0" destOrd="0" presId="urn:microsoft.com/office/officeart/2018/2/layout/IconVerticalSolidList"/>
    <dgm:cxn modelId="{202EE841-6675-4673-A6F8-9BBFA13916F3}" type="presParOf" srcId="{2E909A83-5A2D-42F9-9556-26FDB8A51B39}" destId="{64EFBD98-869F-4E01-AFE2-CC85F4930767}" srcOrd="1" destOrd="0" presId="urn:microsoft.com/office/officeart/2018/2/layout/IconVerticalSolidList"/>
    <dgm:cxn modelId="{ED5DAA0B-3937-499E-B4C9-33F515CF3AD3}" type="presParOf" srcId="{2E909A83-5A2D-42F9-9556-26FDB8A51B39}" destId="{01E946C8-6CD7-443E-BD60-922B776E6953}" srcOrd="2" destOrd="0" presId="urn:microsoft.com/office/officeart/2018/2/layout/IconVerticalSolidList"/>
    <dgm:cxn modelId="{F749D6C3-5DB3-4909-95BA-A5BDB8112B92}" type="presParOf" srcId="{2E909A83-5A2D-42F9-9556-26FDB8A51B39}" destId="{6F87D6BA-C832-4F4C-9D42-2F9E6B903CC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FCAB57-475D-4FD7-B6FF-F60CCD2626B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35E174-F13B-410C-96BB-C3F35121B94A}">
      <dgm:prSet/>
      <dgm:spPr/>
      <dgm:t>
        <a:bodyPr/>
        <a:lstStyle/>
        <a:p>
          <a:pPr>
            <a:lnSpc>
              <a:spcPct val="100000"/>
            </a:lnSpc>
          </a:pPr>
          <a:r>
            <a:rPr lang="en-US" dirty="0"/>
            <a:t>Computationally Efficient- working in real-time</a:t>
          </a:r>
        </a:p>
      </dgm:t>
    </dgm:pt>
    <dgm:pt modelId="{56A447DA-31D5-4402-8ED6-84DA98DBE83F}" type="parTrans" cxnId="{D1E56E2F-3FC2-4D23-9188-2AA4D4BD24A7}">
      <dgm:prSet/>
      <dgm:spPr/>
      <dgm:t>
        <a:bodyPr/>
        <a:lstStyle/>
        <a:p>
          <a:endParaRPr lang="en-US"/>
        </a:p>
      </dgm:t>
    </dgm:pt>
    <dgm:pt modelId="{E978A930-61BC-4F86-9E6F-48E875EF9D38}" type="sibTrans" cxnId="{D1E56E2F-3FC2-4D23-9188-2AA4D4BD24A7}">
      <dgm:prSet/>
      <dgm:spPr/>
      <dgm:t>
        <a:bodyPr/>
        <a:lstStyle/>
        <a:p>
          <a:pPr>
            <a:lnSpc>
              <a:spcPct val="100000"/>
            </a:lnSpc>
          </a:pPr>
          <a:endParaRPr lang="en-US"/>
        </a:p>
      </dgm:t>
    </dgm:pt>
    <dgm:pt modelId="{9BBE0E2C-F710-460E-9C0F-912CB43A3CB0}">
      <dgm:prSet/>
      <dgm:spPr/>
      <dgm:t>
        <a:bodyPr/>
        <a:lstStyle/>
        <a:p>
          <a:pPr>
            <a:lnSpc>
              <a:spcPct val="100000"/>
            </a:lnSpc>
          </a:pPr>
          <a:r>
            <a:rPr lang="en-US"/>
            <a:t>Fast processing</a:t>
          </a:r>
        </a:p>
      </dgm:t>
    </dgm:pt>
    <dgm:pt modelId="{4A694FD4-869A-481F-B4DB-CE6874C34F8B}" type="parTrans" cxnId="{E6456E50-C7B9-4A57-9C5D-8DD8D3853371}">
      <dgm:prSet/>
      <dgm:spPr/>
      <dgm:t>
        <a:bodyPr/>
        <a:lstStyle/>
        <a:p>
          <a:endParaRPr lang="en-US"/>
        </a:p>
      </dgm:t>
    </dgm:pt>
    <dgm:pt modelId="{927BF0A4-E17E-48BF-A56E-766038B91621}" type="sibTrans" cxnId="{E6456E50-C7B9-4A57-9C5D-8DD8D3853371}">
      <dgm:prSet/>
      <dgm:spPr/>
      <dgm:t>
        <a:bodyPr/>
        <a:lstStyle/>
        <a:p>
          <a:pPr>
            <a:lnSpc>
              <a:spcPct val="100000"/>
            </a:lnSpc>
          </a:pPr>
          <a:endParaRPr lang="en-US"/>
        </a:p>
      </dgm:t>
    </dgm:pt>
    <dgm:pt modelId="{52210121-246F-412A-997D-29CFEFD48860}">
      <dgm:prSet/>
      <dgm:spPr/>
      <dgm:t>
        <a:bodyPr/>
        <a:lstStyle/>
        <a:p>
          <a:pPr>
            <a:lnSpc>
              <a:spcPct val="100000"/>
            </a:lnSpc>
          </a:pPr>
          <a:r>
            <a:rPr lang="en-US"/>
            <a:t>Irregular Object motion detection(linear/non-linear)</a:t>
          </a:r>
        </a:p>
      </dgm:t>
    </dgm:pt>
    <dgm:pt modelId="{D59B76FE-2532-4030-ACB3-4FFB9D1284B3}" type="parTrans" cxnId="{2F120E08-B485-4432-9AE9-2A38AE958CB0}">
      <dgm:prSet/>
      <dgm:spPr/>
      <dgm:t>
        <a:bodyPr/>
        <a:lstStyle/>
        <a:p>
          <a:endParaRPr lang="en-US"/>
        </a:p>
      </dgm:t>
    </dgm:pt>
    <dgm:pt modelId="{7692951D-7EE7-4B38-AE9F-2C186AF60D58}" type="sibTrans" cxnId="{2F120E08-B485-4432-9AE9-2A38AE958CB0}">
      <dgm:prSet/>
      <dgm:spPr/>
      <dgm:t>
        <a:bodyPr/>
        <a:lstStyle/>
        <a:p>
          <a:pPr>
            <a:lnSpc>
              <a:spcPct val="100000"/>
            </a:lnSpc>
          </a:pPr>
          <a:endParaRPr lang="en-US"/>
        </a:p>
      </dgm:t>
    </dgm:pt>
    <dgm:pt modelId="{AA3B1BE8-08AC-4E1E-849B-5DA90DF9F620}">
      <dgm:prSet/>
      <dgm:spPr/>
      <dgm:t>
        <a:bodyPr/>
        <a:lstStyle/>
        <a:p>
          <a:pPr>
            <a:lnSpc>
              <a:spcPct val="100000"/>
            </a:lnSpc>
          </a:pPr>
          <a:r>
            <a:rPr lang="en-US"/>
            <a:t>Robust to distractors(e.g. other objects)</a:t>
          </a:r>
        </a:p>
      </dgm:t>
    </dgm:pt>
    <dgm:pt modelId="{2E8B9597-91D6-4966-8CC7-C729458378AB}" type="parTrans" cxnId="{D515839B-981E-4E8F-A2D6-5BBA3C8A4912}">
      <dgm:prSet/>
      <dgm:spPr/>
      <dgm:t>
        <a:bodyPr/>
        <a:lstStyle/>
        <a:p>
          <a:endParaRPr lang="en-US"/>
        </a:p>
      </dgm:t>
    </dgm:pt>
    <dgm:pt modelId="{6A07FB81-982C-4C22-9824-DFD848ECA43E}" type="sibTrans" cxnId="{D515839B-981E-4E8F-A2D6-5BBA3C8A4912}">
      <dgm:prSet/>
      <dgm:spPr/>
      <dgm:t>
        <a:bodyPr/>
        <a:lstStyle/>
        <a:p>
          <a:pPr>
            <a:lnSpc>
              <a:spcPct val="100000"/>
            </a:lnSpc>
          </a:pPr>
          <a:endParaRPr lang="en-US"/>
        </a:p>
      </dgm:t>
    </dgm:pt>
    <dgm:pt modelId="{E85DCAEA-DB8B-4610-83EB-7FD0D109DBA5}">
      <dgm:prSet/>
      <dgm:spPr/>
      <dgm:t>
        <a:bodyPr/>
        <a:lstStyle/>
        <a:p>
          <a:pPr>
            <a:lnSpc>
              <a:spcPct val="100000"/>
            </a:lnSpc>
          </a:pPr>
          <a:r>
            <a:rPr lang="en-US"/>
            <a:t>Robust to background-foreground color</a:t>
          </a:r>
        </a:p>
      </dgm:t>
    </dgm:pt>
    <dgm:pt modelId="{02600706-9723-4FA7-99FB-5B5A8F17DCD4}" type="parTrans" cxnId="{E8318500-771B-46FD-AB72-F14CB4A06780}">
      <dgm:prSet/>
      <dgm:spPr/>
      <dgm:t>
        <a:bodyPr/>
        <a:lstStyle/>
        <a:p>
          <a:endParaRPr lang="en-US"/>
        </a:p>
      </dgm:t>
    </dgm:pt>
    <dgm:pt modelId="{2B72661B-6CFC-4948-B83A-D639A5D8F23F}" type="sibTrans" cxnId="{E8318500-771B-46FD-AB72-F14CB4A06780}">
      <dgm:prSet/>
      <dgm:spPr/>
      <dgm:t>
        <a:bodyPr/>
        <a:lstStyle/>
        <a:p>
          <a:pPr>
            <a:lnSpc>
              <a:spcPct val="100000"/>
            </a:lnSpc>
          </a:pPr>
          <a:endParaRPr lang="en-US"/>
        </a:p>
      </dgm:t>
    </dgm:pt>
    <dgm:pt modelId="{6E57F9CE-4272-4AFD-87AC-A102CD1046C6}">
      <dgm:prSet/>
      <dgm:spPr/>
      <dgm:t>
        <a:bodyPr/>
        <a:lstStyle/>
        <a:p>
          <a:pPr>
            <a:lnSpc>
              <a:spcPct val="100000"/>
            </a:lnSpc>
          </a:pPr>
          <a:r>
            <a:rPr lang="en-US"/>
            <a:t>Robust to image noise</a:t>
          </a:r>
        </a:p>
      </dgm:t>
    </dgm:pt>
    <dgm:pt modelId="{CDA7155D-E00C-455B-AECF-136D8D963036}" type="parTrans" cxnId="{1AEF61A7-6B2F-4547-8B9E-1E05C6DE55C5}">
      <dgm:prSet/>
      <dgm:spPr/>
      <dgm:t>
        <a:bodyPr/>
        <a:lstStyle/>
        <a:p>
          <a:endParaRPr lang="en-US"/>
        </a:p>
      </dgm:t>
    </dgm:pt>
    <dgm:pt modelId="{BCDD1A6E-97B7-4266-B2D5-4C3734D0B046}" type="sibTrans" cxnId="{1AEF61A7-6B2F-4547-8B9E-1E05C6DE55C5}">
      <dgm:prSet/>
      <dgm:spPr/>
      <dgm:t>
        <a:bodyPr/>
        <a:lstStyle/>
        <a:p>
          <a:endParaRPr lang="en-US"/>
        </a:p>
      </dgm:t>
    </dgm:pt>
    <dgm:pt modelId="{447BB9BA-2DFA-42FC-B767-9532C71CF1D6}" type="pres">
      <dgm:prSet presAssocID="{A4FCAB57-475D-4FD7-B6FF-F60CCD2626B6}" presName="root" presStyleCnt="0">
        <dgm:presLayoutVars>
          <dgm:dir/>
          <dgm:resizeHandles val="exact"/>
        </dgm:presLayoutVars>
      </dgm:prSet>
      <dgm:spPr/>
      <dgm:t>
        <a:bodyPr/>
        <a:lstStyle/>
        <a:p>
          <a:endParaRPr lang="en-US"/>
        </a:p>
      </dgm:t>
    </dgm:pt>
    <dgm:pt modelId="{46D127B2-2B37-4F51-9472-F2F5E5896F0B}" type="pres">
      <dgm:prSet presAssocID="{6635E174-F13B-410C-96BB-C3F35121B94A}" presName="compNode" presStyleCnt="0"/>
      <dgm:spPr/>
    </dgm:pt>
    <dgm:pt modelId="{56795022-2019-4B60-B31A-4232B89AB483}" type="pres">
      <dgm:prSet presAssocID="{6635E174-F13B-410C-96BB-C3F35121B94A}" presName="icon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Processor"/>
        </a:ext>
      </dgm:extLst>
    </dgm:pt>
    <dgm:pt modelId="{4FDB0134-6119-4218-8643-F137B2A8CF9E}" type="pres">
      <dgm:prSet presAssocID="{6635E174-F13B-410C-96BB-C3F35121B94A}" presName="spaceRect" presStyleCnt="0"/>
      <dgm:spPr/>
    </dgm:pt>
    <dgm:pt modelId="{6DCF86DB-3BB8-4B88-A1CE-DC2AB035290E}" type="pres">
      <dgm:prSet presAssocID="{6635E174-F13B-410C-96BB-C3F35121B94A}" presName="textRect" presStyleLbl="revTx" presStyleIdx="0" presStyleCnt="6">
        <dgm:presLayoutVars>
          <dgm:chMax val="1"/>
          <dgm:chPref val="1"/>
        </dgm:presLayoutVars>
      </dgm:prSet>
      <dgm:spPr/>
      <dgm:t>
        <a:bodyPr/>
        <a:lstStyle/>
        <a:p>
          <a:endParaRPr lang="en-US"/>
        </a:p>
      </dgm:t>
    </dgm:pt>
    <dgm:pt modelId="{B48839FE-7E10-4E56-BCE8-4EC4BC87A21B}" type="pres">
      <dgm:prSet presAssocID="{E978A930-61BC-4F86-9E6F-48E875EF9D38}" presName="sibTrans" presStyleCnt="0"/>
      <dgm:spPr/>
    </dgm:pt>
    <dgm:pt modelId="{7F02E040-52B9-458B-A3B1-CC63FD172AD6}" type="pres">
      <dgm:prSet presAssocID="{9BBE0E2C-F710-460E-9C0F-912CB43A3CB0}" presName="compNode" presStyleCnt="0"/>
      <dgm:spPr/>
    </dgm:pt>
    <dgm:pt modelId="{6AB6D49D-5523-40A8-BF2E-B6192E3A4E5D}" type="pres">
      <dgm:prSet presAssocID="{9BBE0E2C-F710-460E-9C0F-912CB43A3CB0}" presName="iconRect" presStyleLbl="node1" presStyleIdx="1" presStyleCnt="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Run"/>
        </a:ext>
      </dgm:extLst>
    </dgm:pt>
    <dgm:pt modelId="{7C70D795-42E7-4A49-89E1-2D01B0C62C32}" type="pres">
      <dgm:prSet presAssocID="{9BBE0E2C-F710-460E-9C0F-912CB43A3CB0}" presName="spaceRect" presStyleCnt="0"/>
      <dgm:spPr/>
    </dgm:pt>
    <dgm:pt modelId="{2EE76374-786C-4E10-9CB1-577B4BA3FF48}" type="pres">
      <dgm:prSet presAssocID="{9BBE0E2C-F710-460E-9C0F-912CB43A3CB0}" presName="textRect" presStyleLbl="revTx" presStyleIdx="1" presStyleCnt="6">
        <dgm:presLayoutVars>
          <dgm:chMax val="1"/>
          <dgm:chPref val="1"/>
        </dgm:presLayoutVars>
      </dgm:prSet>
      <dgm:spPr/>
      <dgm:t>
        <a:bodyPr/>
        <a:lstStyle/>
        <a:p>
          <a:endParaRPr lang="en-US"/>
        </a:p>
      </dgm:t>
    </dgm:pt>
    <dgm:pt modelId="{0E34822C-0DE3-4C96-8779-426818AE4A50}" type="pres">
      <dgm:prSet presAssocID="{927BF0A4-E17E-48BF-A56E-766038B91621}" presName="sibTrans" presStyleCnt="0"/>
      <dgm:spPr/>
    </dgm:pt>
    <dgm:pt modelId="{BE237AC4-E3C4-4889-9985-8730B793C879}" type="pres">
      <dgm:prSet presAssocID="{52210121-246F-412A-997D-29CFEFD48860}" presName="compNode" presStyleCnt="0"/>
      <dgm:spPr/>
    </dgm:pt>
    <dgm:pt modelId="{5A2FAD11-BE11-4854-AFE8-D712DA886172}" type="pres">
      <dgm:prSet presAssocID="{52210121-246F-412A-997D-29CFEFD48860}" presName="iconRect" presStyleLbl="node1" presStyleIdx="2" presStyleCnt="6"/>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Chevron Arrows"/>
        </a:ext>
      </dgm:extLst>
    </dgm:pt>
    <dgm:pt modelId="{30565615-B335-4419-906E-BBF730CF7DA7}" type="pres">
      <dgm:prSet presAssocID="{52210121-246F-412A-997D-29CFEFD48860}" presName="spaceRect" presStyleCnt="0"/>
      <dgm:spPr/>
    </dgm:pt>
    <dgm:pt modelId="{032FB512-BEDD-457E-9073-264EE348D6E8}" type="pres">
      <dgm:prSet presAssocID="{52210121-246F-412A-997D-29CFEFD48860}" presName="textRect" presStyleLbl="revTx" presStyleIdx="2" presStyleCnt="6">
        <dgm:presLayoutVars>
          <dgm:chMax val="1"/>
          <dgm:chPref val="1"/>
        </dgm:presLayoutVars>
      </dgm:prSet>
      <dgm:spPr/>
      <dgm:t>
        <a:bodyPr/>
        <a:lstStyle/>
        <a:p>
          <a:endParaRPr lang="en-US"/>
        </a:p>
      </dgm:t>
    </dgm:pt>
    <dgm:pt modelId="{470FEEB7-C3A5-4467-B2C7-41F76AE94B3D}" type="pres">
      <dgm:prSet presAssocID="{7692951D-7EE7-4B38-AE9F-2C186AF60D58}" presName="sibTrans" presStyleCnt="0"/>
      <dgm:spPr/>
    </dgm:pt>
    <dgm:pt modelId="{250AC4A2-1A22-4166-816F-72F341CDCC0A}" type="pres">
      <dgm:prSet presAssocID="{AA3B1BE8-08AC-4E1E-849B-5DA90DF9F620}" presName="compNode" presStyleCnt="0"/>
      <dgm:spPr/>
    </dgm:pt>
    <dgm:pt modelId="{B7429EA2-BCA7-4F0F-A908-9CA05929E39C}" type="pres">
      <dgm:prSet presAssocID="{AA3B1BE8-08AC-4E1E-849B-5DA90DF9F620}" presName="iconRect" presStyleLbl="node1" presStyleIdx="3" presStyleCnt="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Bug under Magnifying Glass"/>
        </a:ext>
      </dgm:extLst>
    </dgm:pt>
    <dgm:pt modelId="{28323470-8792-46A7-B212-DF8B3B43E7DB}" type="pres">
      <dgm:prSet presAssocID="{AA3B1BE8-08AC-4E1E-849B-5DA90DF9F620}" presName="spaceRect" presStyleCnt="0"/>
      <dgm:spPr/>
    </dgm:pt>
    <dgm:pt modelId="{7F861BE7-01D3-4F70-A816-7DBB48C5D134}" type="pres">
      <dgm:prSet presAssocID="{AA3B1BE8-08AC-4E1E-849B-5DA90DF9F620}" presName="textRect" presStyleLbl="revTx" presStyleIdx="3" presStyleCnt="6">
        <dgm:presLayoutVars>
          <dgm:chMax val="1"/>
          <dgm:chPref val="1"/>
        </dgm:presLayoutVars>
      </dgm:prSet>
      <dgm:spPr/>
      <dgm:t>
        <a:bodyPr/>
        <a:lstStyle/>
        <a:p>
          <a:endParaRPr lang="en-US"/>
        </a:p>
      </dgm:t>
    </dgm:pt>
    <dgm:pt modelId="{010997DF-27F6-4D58-98F2-6F62855C9162}" type="pres">
      <dgm:prSet presAssocID="{6A07FB81-982C-4C22-9824-DFD848ECA43E}" presName="sibTrans" presStyleCnt="0"/>
      <dgm:spPr/>
    </dgm:pt>
    <dgm:pt modelId="{90204F2E-0DDF-4823-8497-6A586F41F94F}" type="pres">
      <dgm:prSet presAssocID="{E85DCAEA-DB8B-4610-83EB-7FD0D109DBA5}" presName="compNode" presStyleCnt="0"/>
      <dgm:spPr/>
    </dgm:pt>
    <dgm:pt modelId="{F0F2FB0A-8B42-4562-99A8-0B2BB28F028C}" type="pres">
      <dgm:prSet presAssocID="{E85DCAEA-DB8B-4610-83EB-7FD0D109DBA5}" presName="iconRect" presStyleLbl="node1" presStyleIdx="4"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Easel"/>
        </a:ext>
      </dgm:extLst>
    </dgm:pt>
    <dgm:pt modelId="{49E325DC-D191-46D0-9B26-B22378236633}" type="pres">
      <dgm:prSet presAssocID="{E85DCAEA-DB8B-4610-83EB-7FD0D109DBA5}" presName="spaceRect" presStyleCnt="0"/>
      <dgm:spPr/>
    </dgm:pt>
    <dgm:pt modelId="{D537A020-CE6C-4D84-8727-025A1DBABA03}" type="pres">
      <dgm:prSet presAssocID="{E85DCAEA-DB8B-4610-83EB-7FD0D109DBA5}" presName="textRect" presStyleLbl="revTx" presStyleIdx="4" presStyleCnt="6">
        <dgm:presLayoutVars>
          <dgm:chMax val="1"/>
          <dgm:chPref val="1"/>
        </dgm:presLayoutVars>
      </dgm:prSet>
      <dgm:spPr/>
      <dgm:t>
        <a:bodyPr/>
        <a:lstStyle/>
        <a:p>
          <a:endParaRPr lang="en-US"/>
        </a:p>
      </dgm:t>
    </dgm:pt>
    <dgm:pt modelId="{1269C29B-E034-4A9F-A5B9-CDBF8E697F23}" type="pres">
      <dgm:prSet presAssocID="{2B72661B-6CFC-4948-B83A-D639A5D8F23F}" presName="sibTrans" presStyleCnt="0"/>
      <dgm:spPr/>
    </dgm:pt>
    <dgm:pt modelId="{D4E94EF3-68F2-4672-ABFE-29692E4B9649}" type="pres">
      <dgm:prSet presAssocID="{6E57F9CE-4272-4AFD-87AC-A102CD1046C6}" presName="compNode" presStyleCnt="0"/>
      <dgm:spPr/>
    </dgm:pt>
    <dgm:pt modelId="{2B58A936-1B3B-4BFD-949A-7FB48BDC2F53}" type="pres">
      <dgm:prSet presAssocID="{6E57F9CE-4272-4AFD-87AC-A102CD1046C6}" presName="iconRect" presStyleLbl="node1" presStyleIdx="5" presStyleCnt="6"/>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17B85BFE-544F-4E5C-8B09-FF4DE17C0BEC}" type="pres">
      <dgm:prSet presAssocID="{6E57F9CE-4272-4AFD-87AC-A102CD1046C6}" presName="spaceRect" presStyleCnt="0"/>
      <dgm:spPr/>
    </dgm:pt>
    <dgm:pt modelId="{CB1127BE-6F75-49BF-B599-CAC6ED8B5285}" type="pres">
      <dgm:prSet presAssocID="{6E57F9CE-4272-4AFD-87AC-A102CD1046C6}" presName="textRect" presStyleLbl="revTx" presStyleIdx="5" presStyleCnt="6">
        <dgm:presLayoutVars>
          <dgm:chMax val="1"/>
          <dgm:chPref val="1"/>
        </dgm:presLayoutVars>
      </dgm:prSet>
      <dgm:spPr/>
      <dgm:t>
        <a:bodyPr/>
        <a:lstStyle/>
        <a:p>
          <a:endParaRPr lang="en-US"/>
        </a:p>
      </dgm:t>
    </dgm:pt>
  </dgm:ptLst>
  <dgm:cxnLst>
    <dgm:cxn modelId="{E8318500-771B-46FD-AB72-F14CB4A06780}" srcId="{A4FCAB57-475D-4FD7-B6FF-F60CCD2626B6}" destId="{E85DCAEA-DB8B-4610-83EB-7FD0D109DBA5}" srcOrd="4" destOrd="0" parTransId="{02600706-9723-4FA7-99FB-5B5A8F17DCD4}" sibTransId="{2B72661B-6CFC-4948-B83A-D639A5D8F23F}"/>
    <dgm:cxn modelId="{3435D997-FDBF-4334-B10D-9A8011806BDC}" type="presOf" srcId="{E85DCAEA-DB8B-4610-83EB-7FD0D109DBA5}" destId="{D537A020-CE6C-4D84-8727-025A1DBABA03}" srcOrd="0" destOrd="0" presId="urn:microsoft.com/office/officeart/2018/2/layout/IconLabelList"/>
    <dgm:cxn modelId="{88BFA981-3C60-4A4A-AB15-20B658503C12}" type="presOf" srcId="{9BBE0E2C-F710-460E-9C0F-912CB43A3CB0}" destId="{2EE76374-786C-4E10-9CB1-577B4BA3FF48}" srcOrd="0" destOrd="0" presId="urn:microsoft.com/office/officeart/2018/2/layout/IconLabelList"/>
    <dgm:cxn modelId="{D515839B-981E-4E8F-A2D6-5BBA3C8A4912}" srcId="{A4FCAB57-475D-4FD7-B6FF-F60CCD2626B6}" destId="{AA3B1BE8-08AC-4E1E-849B-5DA90DF9F620}" srcOrd="3" destOrd="0" parTransId="{2E8B9597-91D6-4966-8CC7-C729458378AB}" sibTransId="{6A07FB81-982C-4C22-9824-DFD848ECA43E}"/>
    <dgm:cxn modelId="{1AEF61A7-6B2F-4547-8B9E-1E05C6DE55C5}" srcId="{A4FCAB57-475D-4FD7-B6FF-F60CCD2626B6}" destId="{6E57F9CE-4272-4AFD-87AC-A102CD1046C6}" srcOrd="5" destOrd="0" parTransId="{CDA7155D-E00C-455B-AECF-136D8D963036}" sibTransId="{BCDD1A6E-97B7-4266-B2D5-4C3734D0B046}"/>
    <dgm:cxn modelId="{68562E8F-4526-4585-AEC6-A6BC0174CD80}" type="presOf" srcId="{A4FCAB57-475D-4FD7-B6FF-F60CCD2626B6}" destId="{447BB9BA-2DFA-42FC-B767-9532C71CF1D6}" srcOrd="0" destOrd="0" presId="urn:microsoft.com/office/officeart/2018/2/layout/IconLabelList"/>
    <dgm:cxn modelId="{0DF3C9CC-3381-448E-8702-396DF1D7F741}" type="presOf" srcId="{AA3B1BE8-08AC-4E1E-849B-5DA90DF9F620}" destId="{7F861BE7-01D3-4F70-A816-7DBB48C5D134}" srcOrd="0" destOrd="0" presId="urn:microsoft.com/office/officeart/2018/2/layout/IconLabelList"/>
    <dgm:cxn modelId="{E6456E50-C7B9-4A57-9C5D-8DD8D3853371}" srcId="{A4FCAB57-475D-4FD7-B6FF-F60CCD2626B6}" destId="{9BBE0E2C-F710-460E-9C0F-912CB43A3CB0}" srcOrd="1" destOrd="0" parTransId="{4A694FD4-869A-481F-B4DB-CE6874C34F8B}" sibTransId="{927BF0A4-E17E-48BF-A56E-766038B91621}"/>
    <dgm:cxn modelId="{D1E56E2F-3FC2-4D23-9188-2AA4D4BD24A7}" srcId="{A4FCAB57-475D-4FD7-B6FF-F60CCD2626B6}" destId="{6635E174-F13B-410C-96BB-C3F35121B94A}" srcOrd="0" destOrd="0" parTransId="{56A447DA-31D5-4402-8ED6-84DA98DBE83F}" sibTransId="{E978A930-61BC-4F86-9E6F-48E875EF9D38}"/>
    <dgm:cxn modelId="{D1B98103-36DD-4CE7-9E60-0C1DAE66AC12}" type="presOf" srcId="{52210121-246F-412A-997D-29CFEFD48860}" destId="{032FB512-BEDD-457E-9073-264EE348D6E8}" srcOrd="0" destOrd="0" presId="urn:microsoft.com/office/officeart/2018/2/layout/IconLabelList"/>
    <dgm:cxn modelId="{2F120E08-B485-4432-9AE9-2A38AE958CB0}" srcId="{A4FCAB57-475D-4FD7-B6FF-F60CCD2626B6}" destId="{52210121-246F-412A-997D-29CFEFD48860}" srcOrd="2" destOrd="0" parTransId="{D59B76FE-2532-4030-ACB3-4FFB9D1284B3}" sibTransId="{7692951D-7EE7-4B38-AE9F-2C186AF60D58}"/>
    <dgm:cxn modelId="{862C2011-E5E9-4FE2-A024-0F6C29B4A067}" type="presOf" srcId="{6635E174-F13B-410C-96BB-C3F35121B94A}" destId="{6DCF86DB-3BB8-4B88-A1CE-DC2AB035290E}" srcOrd="0" destOrd="0" presId="urn:microsoft.com/office/officeart/2018/2/layout/IconLabelList"/>
    <dgm:cxn modelId="{6E91898E-F4A0-4562-8383-81B4305A6CBF}" type="presOf" srcId="{6E57F9CE-4272-4AFD-87AC-A102CD1046C6}" destId="{CB1127BE-6F75-49BF-B599-CAC6ED8B5285}" srcOrd="0" destOrd="0" presId="urn:microsoft.com/office/officeart/2018/2/layout/IconLabelList"/>
    <dgm:cxn modelId="{0CAD6930-BC48-4C6E-B651-CF0013326D15}" type="presParOf" srcId="{447BB9BA-2DFA-42FC-B767-9532C71CF1D6}" destId="{46D127B2-2B37-4F51-9472-F2F5E5896F0B}" srcOrd="0" destOrd="0" presId="urn:microsoft.com/office/officeart/2018/2/layout/IconLabelList"/>
    <dgm:cxn modelId="{4F8B2F9B-6231-4D65-B085-CE84CB8BAB43}" type="presParOf" srcId="{46D127B2-2B37-4F51-9472-F2F5E5896F0B}" destId="{56795022-2019-4B60-B31A-4232B89AB483}" srcOrd="0" destOrd="0" presId="urn:microsoft.com/office/officeart/2018/2/layout/IconLabelList"/>
    <dgm:cxn modelId="{F04E19A6-C07D-47DF-8872-A918713D4489}" type="presParOf" srcId="{46D127B2-2B37-4F51-9472-F2F5E5896F0B}" destId="{4FDB0134-6119-4218-8643-F137B2A8CF9E}" srcOrd="1" destOrd="0" presId="urn:microsoft.com/office/officeart/2018/2/layout/IconLabelList"/>
    <dgm:cxn modelId="{701D2344-C280-4890-8725-93FA99204156}" type="presParOf" srcId="{46D127B2-2B37-4F51-9472-F2F5E5896F0B}" destId="{6DCF86DB-3BB8-4B88-A1CE-DC2AB035290E}" srcOrd="2" destOrd="0" presId="urn:microsoft.com/office/officeart/2018/2/layout/IconLabelList"/>
    <dgm:cxn modelId="{59081C31-D9B9-4F16-B958-46EAEFA74440}" type="presParOf" srcId="{447BB9BA-2DFA-42FC-B767-9532C71CF1D6}" destId="{B48839FE-7E10-4E56-BCE8-4EC4BC87A21B}" srcOrd="1" destOrd="0" presId="urn:microsoft.com/office/officeart/2018/2/layout/IconLabelList"/>
    <dgm:cxn modelId="{2A7908E6-F0F0-45BC-BFBF-7F41750C5656}" type="presParOf" srcId="{447BB9BA-2DFA-42FC-B767-9532C71CF1D6}" destId="{7F02E040-52B9-458B-A3B1-CC63FD172AD6}" srcOrd="2" destOrd="0" presId="urn:microsoft.com/office/officeart/2018/2/layout/IconLabelList"/>
    <dgm:cxn modelId="{1D8EF61B-DD40-4761-BC1C-065C564C8309}" type="presParOf" srcId="{7F02E040-52B9-458B-A3B1-CC63FD172AD6}" destId="{6AB6D49D-5523-40A8-BF2E-B6192E3A4E5D}" srcOrd="0" destOrd="0" presId="urn:microsoft.com/office/officeart/2018/2/layout/IconLabelList"/>
    <dgm:cxn modelId="{CF0B451A-DCC5-4345-A5E9-7BA7398DB19E}" type="presParOf" srcId="{7F02E040-52B9-458B-A3B1-CC63FD172AD6}" destId="{7C70D795-42E7-4A49-89E1-2D01B0C62C32}" srcOrd="1" destOrd="0" presId="urn:microsoft.com/office/officeart/2018/2/layout/IconLabelList"/>
    <dgm:cxn modelId="{A0B4A373-70F8-49FE-BFCC-873D47B6BF17}" type="presParOf" srcId="{7F02E040-52B9-458B-A3B1-CC63FD172AD6}" destId="{2EE76374-786C-4E10-9CB1-577B4BA3FF48}" srcOrd="2" destOrd="0" presId="urn:microsoft.com/office/officeart/2018/2/layout/IconLabelList"/>
    <dgm:cxn modelId="{7B612B1D-9828-40D6-9FFD-436BBE0931A2}" type="presParOf" srcId="{447BB9BA-2DFA-42FC-B767-9532C71CF1D6}" destId="{0E34822C-0DE3-4C96-8779-426818AE4A50}" srcOrd="3" destOrd="0" presId="urn:microsoft.com/office/officeart/2018/2/layout/IconLabelList"/>
    <dgm:cxn modelId="{985360A1-7070-4802-9CCC-FA60DD716858}" type="presParOf" srcId="{447BB9BA-2DFA-42FC-B767-9532C71CF1D6}" destId="{BE237AC4-E3C4-4889-9985-8730B793C879}" srcOrd="4" destOrd="0" presId="urn:microsoft.com/office/officeart/2018/2/layout/IconLabelList"/>
    <dgm:cxn modelId="{4FFF87D3-39BA-4F3D-B620-3D5DF68BCC1B}" type="presParOf" srcId="{BE237AC4-E3C4-4889-9985-8730B793C879}" destId="{5A2FAD11-BE11-4854-AFE8-D712DA886172}" srcOrd="0" destOrd="0" presId="urn:microsoft.com/office/officeart/2018/2/layout/IconLabelList"/>
    <dgm:cxn modelId="{5C38B1CC-3C3B-4494-99DB-46176DDF090C}" type="presParOf" srcId="{BE237AC4-E3C4-4889-9985-8730B793C879}" destId="{30565615-B335-4419-906E-BBF730CF7DA7}" srcOrd="1" destOrd="0" presId="urn:microsoft.com/office/officeart/2018/2/layout/IconLabelList"/>
    <dgm:cxn modelId="{327AC0AA-A479-492C-B627-B4F8B81F8AF0}" type="presParOf" srcId="{BE237AC4-E3C4-4889-9985-8730B793C879}" destId="{032FB512-BEDD-457E-9073-264EE348D6E8}" srcOrd="2" destOrd="0" presId="urn:microsoft.com/office/officeart/2018/2/layout/IconLabelList"/>
    <dgm:cxn modelId="{C470DAA4-FF32-4E20-AE34-550D64FE4814}" type="presParOf" srcId="{447BB9BA-2DFA-42FC-B767-9532C71CF1D6}" destId="{470FEEB7-C3A5-4467-B2C7-41F76AE94B3D}" srcOrd="5" destOrd="0" presId="urn:microsoft.com/office/officeart/2018/2/layout/IconLabelList"/>
    <dgm:cxn modelId="{F6187A57-8285-446B-9957-70070A72B07F}" type="presParOf" srcId="{447BB9BA-2DFA-42FC-B767-9532C71CF1D6}" destId="{250AC4A2-1A22-4166-816F-72F341CDCC0A}" srcOrd="6" destOrd="0" presId="urn:microsoft.com/office/officeart/2018/2/layout/IconLabelList"/>
    <dgm:cxn modelId="{C4A564EB-625C-4215-8D86-F39FC4655C32}" type="presParOf" srcId="{250AC4A2-1A22-4166-816F-72F341CDCC0A}" destId="{B7429EA2-BCA7-4F0F-A908-9CA05929E39C}" srcOrd="0" destOrd="0" presId="urn:microsoft.com/office/officeart/2018/2/layout/IconLabelList"/>
    <dgm:cxn modelId="{3FA187BB-FC44-45F5-8431-B0136AF0D8AD}" type="presParOf" srcId="{250AC4A2-1A22-4166-816F-72F341CDCC0A}" destId="{28323470-8792-46A7-B212-DF8B3B43E7DB}" srcOrd="1" destOrd="0" presId="urn:microsoft.com/office/officeart/2018/2/layout/IconLabelList"/>
    <dgm:cxn modelId="{2C04095C-B9FD-46C7-A5FC-BE8CF2952976}" type="presParOf" srcId="{250AC4A2-1A22-4166-816F-72F341CDCC0A}" destId="{7F861BE7-01D3-4F70-A816-7DBB48C5D134}" srcOrd="2" destOrd="0" presId="urn:microsoft.com/office/officeart/2018/2/layout/IconLabelList"/>
    <dgm:cxn modelId="{4978A172-719C-4409-8713-92AC8021789B}" type="presParOf" srcId="{447BB9BA-2DFA-42FC-B767-9532C71CF1D6}" destId="{010997DF-27F6-4D58-98F2-6F62855C9162}" srcOrd="7" destOrd="0" presId="urn:microsoft.com/office/officeart/2018/2/layout/IconLabelList"/>
    <dgm:cxn modelId="{5D100604-DA7F-42B4-9A5E-3A41BCA84E15}" type="presParOf" srcId="{447BB9BA-2DFA-42FC-B767-9532C71CF1D6}" destId="{90204F2E-0DDF-4823-8497-6A586F41F94F}" srcOrd="8" destOrd="0" presId="urn:microsoft.com/office/officeart/2018/2/layout/IconLabelList"/>
    <dgm:cxn modelId="{B2D164B5-9839-4405-9EE7-F78234C62157}" type="presParOf" srcId="{90204F2E-0DDF-4823-8497-6A586F41F94F}" destId="{F0F2FB0A-8B42-4562-99A8-0B2BB28F028C}" srcOrd="0" destOrd="0" presId="urn:microsoft.com/office/officeart/2018/2/layout/IconLabelList"/>
    <dgm:cxn modelId="{F7989552-90BC-4B67-BD58-A2458D95A4BA}" type="presParOf" srcId="{90204F2E-0DDF-4823-8497-6A586F41F94F}" destId="{49E325DC-D191-46D0-9B26-B22378236633}" srcOrd="1" destOrd="0" presId="urn:microsoft.com/office/officeart/2018/2/layout/IconLabelList"/>
    <dgm:cxn modelId="{097AE25C-73A1-425F-800D-1FFF2A47B3CB}" type="presParOf" srcId="{90204F2E-0DDF-4823-8497-6A586F41F94F}" destId="{D537A020-CE6C-4D84-8727-025A1DBABA03}" srcOrd="2" destOrd="0" presId="urn:microsoft.com/office/officeart/2018/2/layout/IconLabelList"/>
    <dgm:cxn modelId="{2CDA27C9-707A-4607-9F38-A2FD636BBC7E}" type="presParOf" srcId="{447BB9BA-2DFA-42FC-B767-9532C71CF1D6}" destId="{1269C29B-E034-4A9F-A5B9-CDBF8E697F23}" srcOrd="9" destOrd="0" presId="urn:microsoft.com/office/officeart/2018/2/layout/IconLabelList"/>
    <dgm:cxn modelId="{50EB799B-01E4-4EB2-A398-3D07B14120D8}" type="presParOf" srcId="{447BB9BA-2DFA-42FC-B767-9532C71CF1D6}" destId="{D4E94EF3-68F2-4672-ABFE-29692E4B9649}" srcOrd="10" destOrd="0" presId="urn:microsoft.com/office/officeart/2018/2/layout/IconLabelList"/>
    <dgm:cxn modelId="{C704D35F-7468-4D0B-942F-50209F76F1AF}" type="presParOf" srcId="{D4E94EF3-68F2-4672-ABFE-29692E4B9649}" destId="{2B58A936-1B3B-4BFD-949A-7FB48BDC2F53}" srcOrd="0" destOrd="0" presId="urn:microsoft.com/office/officeart/2018/2/layout/IconLabelList"/>
    <dgm:cxn modelId="{28B051C6-1266-4A0F-B779-C3E37571E08B}" type="presParOf" srcId="{D4E94EF3-68F2-4672-ABFE-29692E4B9649}" destId="{17B85BFE-544F-4E5C-8B09-FF4DE17C0BEC}" srcOrd="1" destOrd="0" presId="urn:microsoft.com/office/officeart/2018/2/layout/IconLabelList"/>
    <dgm:cxn modelId="{E058A0C7-9A08-490E-91B0-64C287C5184E}" type="presParOf" srcId="{D4E94EF3-68F2-4672-ABFE-29692E4B9649}" destId="{CB1127BE-6F75-49BF-B599-CAC6ED8B528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43AD2-2396-4E1F-B7D2-F2F7924DC28F}"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9265617C-A337-4681-8525-D0EFEA600A01}">
      <dgm:prSet/>
      <dgm:spPr/>
      <dgm:t>
        <a:bodyPr/>
        <a:lstStyle/>
        <a:p>
          <a:r>
            <a:rPr lang="en-US" dirty="0"/>
            <a:t>Traffic Monitoring &amp; Vehicle Navigation</a:t>
          </a:r>
        </a:p>
      </dgm:t>
    </dgm:pt>
    <dgm:pt modelId="{1F9FE454-BAA0-43D5-AD4A-1A5D4B0960E4}" type="parTrans" cxnId="{76ED4D5F-A3EC-45D4-B40C-68C1B3D07328}">
      <dgm:prSet/>
      <dgm:spPr/>
      <dgm:t>
        <a:bodyPr/>
        <a:lstStyle/>
        <a:p>
          <a:endParaRPr lang="en-US"/>
        </a:p>
      </dgm:t>
    </dgm:pt>
    <dgm:pt modelId="{86B5EF3C-C995-4C7F-AC0E-48745C6EE105}" type="sibTrans" cxnId="{76ED4D5F-A3EC-45D4-B40C-68C1B3D07328}">
      <dgm:prSet/>
      <dgm:spPr/>
      <dgm:t>
        <a:bodyPr/>
        <a:lstStyle/>
        <a:p>
          <a:endParaRPr lang="en-US"/>
        </a:p>
      </dgm:t>
    </dgm:pt>
    <dgm:pt modelId="{48D5AFE1-34CE-4E69-B38A-A7F160F49C87}">
      <dgm:prSet/>
      <dgm:spPr/>
      <dgm:t>
        <a:bodyPr/>
        <a:lstStyle/>
        <a:p>
          <a:r>
            <a:rPr lang="en-US" dirty="0"/>
            <a:t>Motion based Recognition</a:t>
          </a:r>
        </a:p>
      </dgm:t>
    </dgm:pt>
    <dgm:pt modelId="{F2E0845E-76B7-4B81-92A3-90FBE8209690}" type="parTrans" cxnId="{865CC14C-A3CE-4870-9AC6-1E156F309E9A}">
      <dgm:prSet/>
      <dgm:spPr/>
      <dgm:t>
        <a:bodyPr/>
        <a:lstStyle/>
        <a:p>
          <a:endParaRPr lang="en-US"/>
        </a:p>
      </dgm:t>
    </dgm:pt>
    <dgm:pt modelId="{CF65541A-59BC-4379-B756-DF5FF6BE865E}" type="sibTrans" cxnId="{865CC14C-A3CE-4870-9AC6-1E156F309E9A}">
      <dgm:prSet/>
      <dgm:spPr/>
      <dgm:t>
        <a:bodyPr/>
        <a:lstStyle/>
        <a:p>
          <a:endParaRPr lang="en-US"/>
        </a:p>
      </dgm:t>
    </dgm:pt>
    <dgm:pt modelId="{D6CA9E7C-DBB5-43DD-9534-4564C139F6DB}">
      <dgm:prSet/>
      <dgm:spPr/>
      <dgm:t>
        <a:bodyPr/>
        <a:lstStyle/>
        <a:p>
          <a:r>
            <a:rPr lang="en-US" dirty="0"/>
            <a:t>Automated Video surveillance</a:t>
          </a:r>
        </a:p>
      </dgm:t>
    </dgm:pt>
    <dgm:pt modelId="{480F80CE-D950-43C5-A1E3-BC442316AC58}" type="parTrans" cxnId="{681ADC13-D05A-4D7A-B8AB-6A89A7841E08}">
      <dgm:prSet/>
      <dgm:spPr/>
      <dgm:t>
        <a:bodyPr/>
        <a:lstStyle/>
        <a:p>
          <a:endParaRPr lang="en-US"/>
        </a:p>
      </dgm:t>
    </dgm:pt>
    <dgm:pt modelId="{34388B9D-A1AB-41A1-A031-EE638E298ECF}" type="sibTrans" cxnId="{681ADC13-D05A-4D7A-B8AB-6A89A7841E08}">
      <dgm:prSet/>
      <dgm:spPr/>
      <dgm:t>
        <a:bodyPr/>
        <a:lstStyle/>
        <a:p>
          <a:endParaRPr lang="en-US"/>
        </a:p>
      </dgm:t>
    </dgm:pt>
    <dgm:pt modelId="{37BBCBE5-452F-4D37-AD7F-A364D8D1B887}">
      <dgm:prSet/>
      <dgm:spPr/>
      <dgm:t>
        <a:bodyPr/>
        <a:lstStyle/>
        <a:p>
          <a:r>
            <a:rPr lang="en-US" dirty="0"/>
            <a:t>Drone Controls</a:t>
          </a:r>
        </a:p>
      </dgm:t>
    </dgm:pt>
    <dgm:pt modelId="{89D4ADEA-796D-4D7F-960B-00251651D14E}" type="parTrans" cxnId="{2D4647D9-F55A-45C7-B5D3-DAA850E4B1C4}">
      <dgm:prSet/>
      <dgm:spPr/>
      <dgm:t>
        <a:bodyPr/>
        <a:lstStyle/>
        <a:p>
          <a:endParaRPr lang="en-US"/>
        </a:p>
      </dgm:t>
    </dgm:pt>
    <dgm:pt modelId="{540E888C-18BE-406C-8023-E58440A0DD5F}" type="sibTrans" cxnId="{2D4647D9-F55A-45C7-B5D3-DAA850E4B1C4}">
      <dgm:prSet/>
      <dgm:spPr/>
      <dgm:t>
        <a:bodyPr/>
        <a:lstStyle/>
        <a:p>
          <a:endParaRPr lang="en-US"/>
        </a:p>
      </dgm:t>
    </dgm:pt>
    <dgm:pt modelId="{2EF912E2-30FD-4C3F-BD65-04B6262743CF}" type="pres">
      <dgm:prSet presAssocID="{91943AD2-2396-4E1F-B7D2-F2F7924DC28F}" presName="hierChild1" presStyleCnt="0">
        <dgm:presLayoutVars>
          <dgm:chPref val="1"/>
          <dgm:dir/>
          <dgm:animOne val="branch"/>
          <dgm:animLvl val="lvl"/>
          <dgm:resizeHandles/>
        </dgm:presLayoutVars>
      </dgm:prSet>
      <dgm:spPr/>
      <dgm:t>
        <a:bodyPr/>
        <a:lstStyle/>
        <a:p>
          <a:endParaRPr lang="en-US"/>
        </a:p>
      </dgm:t>
    </dgm:pt>
    <dgm:pt modelId="{5E3769A9-8756-443C-B63F-F5DFC6BE8035}" type="pres">
      <dgm:prSet presAssocID="{9265617C-A337-4681-8525-D0EFEA600A01}" presName="hierRoot1" presStyleCnt="0"/>
      <dgm:spPr/>
    </dgm:pt>
    <dgm:pt modelId="{305B2AB3-3535-440F-87A4-DD9F87DDF386}" type="pres">
      <dgm:prSet presAssocID="{9265617C-A337-4681-8525-D0EFEA600A01}" presName="composite" presStyleCnt="0"/>
      <dgm:spPr/>
    </dgm:pt>
    <dgm:pt modelId="{F9A4278C-5B2F-44B1-8E07-67644649F37B}" type="pres">
      <dgm:prSet presAssocID="{9265617C-A337-4681-8525-D0EFEA600A01}" presName="background" presStyleLbl="node0" presStyleIdx="0" presStyleCnt="4"/>
      <dgm:spPr/>
    </dgm:pt>
    <dgm:pt modelId="{A6BDE602-06B2-4693-844A-B13AEA7D0BF6}" type="pres">
      <dgm:prSet presAssocID="{9265617C-A337-4681-8525-D0EFEA600A01}" presName="text" presStyleLbl="fgAcc0" presStyleIdx="0" presStyleCnt="4">
        <dgm:presLayoutVars>
          <dgm:chPref val="3"/>
        </dgm:presLayoutVars>
      </dgm:prSet>
      <dgm:spPr/>
      <dgm:t>
        <a:bodyPr/>
        <a:lstStyle/>
        <a:p>
          <a:endParaRPr lang="en-US"/>
        </a:p>
      </dgm:t>
    </dgm:pt>
    <dgm:pt modelId="{19935614-0146-4EAD-B071-A42502E4D205}" type="pres">
      <dgm:prSet presAssocID="{9265617C-A337-4681-8525-D0EFEA600A01}" presName="hierChild2" presStyleCnt="0"/>
      <dgm:spPr/>
    </dgm:pt>
    <dgm:pt modelId="{DC5DDDE4-7CEA-4DA8-BF5C-FED8569891FD}" type="pres">
      <dgm:prSet presAssocID="{48D5AFE1-34CE-4E69-B38A-A7F160F49C87}" presName="hierRoot1" presStyleCnt="0"/>
      <dgm:spPr/>
    </dgm:pt>
    <dgm:pt modelId="{C9821291-18F8-4114-BBC2-AC0137249D4E}" type="pres">
      <dgm:prSet presAssocID="{48D5AFE1-34CE-4E69-B38A-A7F160F49C87}" presName="composite" presStyleCnt="0"/>
      <dgm:spPr/>
    </dgm:pt>
    <dgm:pt modelId="{41C579E8-1214-4E8E-BC71-270A64FFEEA3}" type="pres">
      <dgm:prSet presAssocID="{48D5AFE1-34CE-4E69-B38A-A7F160F49C87}" presName="background" presStyleLbl="node0" presStyleIdx="1" presStyleCnt="4"/>
      <dgm:spPr/>
    </dgm:pt>
    <dgm:pt modelId="{EC62179C-50C2-4FFE-946B-F66630F8CBDE}" type="pres">
      <dgm:prSet presAssocID="{48D5AFE1-34CE-4E69-B38A-A7F160F49C87}" presName="text" presStyleLbl="fgAcc0" presStyleIdx="1" presStyleCnt="4">
        <dgm:presLayoutVars>
          <dgm:chPref val="3"/>
        </dgm:presLayoutVars>
      </dgm:prSet>
      <dgm:spPr/>
      <dgm:t>
        <a:bodyPr/>
        <a:lstStyle/>
        <a:p>
          <a:endParaRPr lang="en-US"/>
        </a:p>
      </dgm:t>
    </dgm:pt>
    <dgm:pt modelId="{E7A57DC9-F9EE-4B0F-A307-1F0D04D94C8D}" type="pres">
      <dgm:prSet presAssocID="{48D5AFE1-34CE-4E69-B38A-A7F160F49C87}" presName="hierChild2" presStyleCnt="0"/>
      <dgm:spPr/>
    </dgm:pt>
    <dgm:pt modelId="{0189EF44-134A-4376-A7E5-B0F3D783174D}" type="pres">
      <dgm:prSet presAssocID="{D6CA9E7C-DBB5-43DD-9534-4564C139F6DB}" presName="hierRoot1" presStyleCnt="0"/>
      <dgm:spPr/>
    </dgm:pt>
    <dgm:pt modelId="{F0095EFA-3BA1-4326-9721-CD6AD866E675}" type="pres">
      <dgm:prSet presAssocID="{D6CA9E7C-DBB5-43DD-9534-4564C139F6DB}" presName="composite" presStyleCnt="0"/>
      <dgm:spPr/>
    </dgm:pt>
    <dgm:pt modelId="{2A652A52-A8AD-4117-9D40-B3AC151BCFF0}" type="pres">
      <dgm:prSet presAssocID="{D6CA9E7C-DBB5-43DD-9534-4564C139F6DB}" presName="background" presStyleLbl="node0" presStyleIdx="2" presStyleCnt="4"/>
      <dgm:spPr/>
    </dgm:pt>
    <dgm:pt modelId="{75D507FF-175F-46AA-A391-8AC56F2A19C1}" type="pres">
      <dgm:prSet presAssocID="{D6CA9E7C-DBB5-43DD-9534-4564C139F6DB}" presName="text" presStyleLbl="fgAcc0" presStyleIdx="2" presStyleCnt="4">
        <dgm:presLayoutVars>
          <dgm:chPref val="3"/>
        </dgm:presLayoutVars>
      </dgm:prSet>
      <dgm:spPr/>
      <dgm:t>
        <a:bodyPr/>
        <a:lstStyle/>
        <a:p>
          <a:endParaRPr lang="en-US"/>
        </a:p>
      </dgm:t>
    </dgm:pt>
    <dgm:pt modelId="{0ED87E36-C32F-4514-BF86-A70EE119BCE3}" type="pres">
      <dgm:prSet presAssocID="{D6CA9E7C-DBB5-43DD-9534-4564C139F6DB}" presName="hierChild2" presStyleCnt="0"/>
      <dgm:spPr/>
    </dgm:pt>
    <dgm:pt modelId="{6178C601-D716-4372-A504-CC38EC62F25D}" type="pres">
      <dgm:prSet presAssocID="{37BBCBE5-452F-4D37-AD7F-A364D8D1B887}" presName="hierRoot1" presStyleCnt="0"/>
      <dgm:spPr/>
    </dgm:pt>
    <dgm:pt modelId="{A54F069D-770A-4493-A6B4-0F346CA77A75}" type="pres">
      <dgm:prSet presAssocID="{37BBCBE5-452F-4D37-AD7F-A364D8D1B887}" presName="composite" presStyleCnt="0"/>
      <dgm:spPr/>
    </dgm:pt>
    <dgm:pt modelId="{D08D943A-43D7-4C9E-BE7B-60A6EF73FE09}" type="pres">
      <dgm:prSet presAssocID="{37BBCBE5-452F-4D37-AD7F-A364D8D1B887}" presName="background" presStyleLbl="node0" presStyleIdx="3" presStyleCnt="4"/>
      <dgm:spPr/>
    </dgm:pt>
    <dgm:pt modelId="{4F7A862B-187D-42F5-B11C-12D3A69E2609}" type="pres">
      <dgm:prSet presAssocID="{37BBCBE5-452F-4D37-AD7F-A364D8D1B887}" presName="text" presStyleLbl="fgAcc0" presStyleIdx="3" presStyleCnt="4">
        <dgm:presLayoutVars>
          <dgm:chPref val="3"/>
        </dgm:presLayoutVars>
      </dgm:prSet>
      <dgm:spPr/>
      <dgm:t>
        <a:bodyPr/>
        <a:lstStyle/>
        <a:p>
          <a:endParaRPr lang="en-US"/>
        </a:p>
      </dgm:t>
    </dgm:pt>
    <dgm:pt modelId="{9C58F1EC-ADAB-46F3-8AE8-092D0C892AF3}" type="pres">
      <dgm:prSet presAssocID="{37BBCBE5-452F-4D37-AD7F-A364D8D1B887}" presName="hierChild2" presStyleCnt="0"/>
      <dgm:spPr/>
    </dgm:pt>
  </dgm:ptLst>
  <dgm:cxnLst>
    <dgm:cxn modelId="{E622B809-1AFB-45B7-924A-C71821455E48}" type="presOf" srcId="{D6CA9E7C-DBB5-43DD-9534-4564C139F6DB}" destId="{75D507FF-175F-46AA-A391-8AC56F2A19C1}" srcOrd="0" destOrd="0" presId="urn:microsoft.com/office/officeart/2005/8/layout/hierarchy1"/>
    <dgm:cxn modelId="{DE9B2CD6-96F1-4ABC-B0DF-A001307C7BAE}" type="presOf" srcId="{37BBCBE5-452F-4D37-AD7F-A364D8D1B887}" destId="{4F7A862B-187D-42F5-B11C-12D3A69E2609}" srcOrd="0" destOrd="0" presId="urn:microsoft.com/office/officeart/2005/8/layout/hierarchy1"/>
    <dgm:cxn modelId="{681ADC13-D05A-4D7A-B8AB-6A89A7841E08}" srcId="{91943AD2-2396-4E1F-B7D2-F2F7924DC28F}" destId="{D6CA9E7C-DBB5-43DD-9534-4564C139F6DB}" srcOrd="2" destOrd="0" parTransId="{480F80CE-D950-43C5-A1E3-BC442316AC58}" sibTransId="{34388B9D-A1AB-41A1-A031-EE638E298ECF}"/>
    <dgm:cxn modelId="{0E36C0A4-3D9D-42C9-90FA-64D683AA488C}" type="presOf" srcId="{91943AD2-2396-4E1F-B7D2-F2F7924DC28F}" destId="{2EF912E2-30FD-4C3F-BD65-04B6262743CF}" srcOrd="0" destOrd="0" presId="urn:microsoft.com/office/officeart/2005/8/layout/hierarchy1"/>
    <dgm:cxn modelId="{84B9BE43-F3E7-4E6D-8EEF-91CC091B24BA}" type="presOf" srcId="{9265617C-A337-4681-8525-D0EFEA600A01}" destId="{A6BDE602-06B2-4693-844A-B13AEA7D0BF6}" srcOrd="0" destOrd="0" presId="urn:microsoft.com/office/officeart/2005/8/layout/hierarchy1"/>
    <dgm:cxn modelId="{865CC14C-A3CE-4870-9AC6-1E156F309E9A}" srcId="{91943AD2-2396-4E1F-B7D2-F2F7924DC28F}" destId="{48D5AFE1-34CE-4E69-B38A-A7F160F49C87}" srcOrd="1" destOrd="0" parTransId="{F2E0845E-76B7-4B81-92A3-90FBE8209690}" sibTransId="{CF65541A-59BC-4379-B756-DF5FF6BE865E}"/>
    <dgm:cxn modelId="{76ED4D5F-A3EC-45D4-B40C-68C1B3D07328}" srcId="{91943AD2-2396-4E1F-B7D2-F2F7924DC28F}" destId="{9265617C-A337-4681-8525-D0EFEA600A01}" srcOrd="0" destOrd="0" parTransId="{1F9FE454-BAA0-43D5-AD4A-1A5D4B0960E4}" sibTransId="{86B5EF3C-C995-4C7F-AC0E-48745C6EE105}"/>
    <dgm:cxn modelId="{E9D760C6-ACDE-4BFE-832B-C172C8E97EEF}" type="presOf" srcId="{48D5AFE1-34CE-4E69-B38A-A7F160F49C87}" destId="{EC62179C-50C2-4FFE-946B-F66630F8CBDE}" srcOrd="0" destOrd="0" presId="urn:microsoft.com/office/officeart/2005/8/layout/hierarchy1"/>
    <dgm:cxn modelId="{2D4647D9-F55A-45C7-B5D3-DAA850E4B1C4}" srcId="{91943AD2-2396-4E1F-B7D2-F2F7924DC28F}" destId="{37BBCBE5-452F-4D37-AD7F-A364D8D1B887}" srcOrd="3" destOrd="0" parTransId="{89D4ADEA-796D-4D7F-960B-00251651D14E}" sibTransId="{540E888C-18BE-406C-8023-E58440A0DD5F}"/>
    <dgm:cxn modelId="{3D1574D0-E926-4A9A-9082-CA052053A623}" type="presParOf" srcId="{2EF912E2-30FD-4C3F-BD65-04B6262743CF}" destId="{5E3769A9-8756-443C-B63F-F5DFC6BE8035}" srcOrd="0" destOrd="0" presId="urn:microsoft.com/office/officeart/2005/8/layout/hierarchy1"/>
    <dgm:cxn modelId="{8DD35CB9-FE44-40BC-A3ED-29273E2B4C95}" type="presParOf" srcId="{5E3769A9-8756-443C-B63F-F5DFC6BE8035}" destId="{305B2AB3-3535-440F-87A4-DD9F87DDF386}" srcOrd="0" destOrd="0" presId="urn:microsoft.com/office/officeart/2005/8/layout/hierarchy1"/>
    <dgm:cxn modelId="{3103B097-7F5B-435E-B7AE-9D435F27785B}" type="presParOf" srcId="{305B2AB3-3535-440F-87A4-DD9F87DDF386}" destId="{F9A4278C-5B2F-44B1-8E07-67644649F37B}" srcOrd="0" destOrd="0" presId="urn:microsoft.com/office/officeart/2005/8/layout/hierarchy1"/>
    <dgm:cxn modelId="{CB5F930C-39B3-4C53-A961-51E895C28EE2}" type="presParOf" srcId="{305B2AB3-3535-440F-87A4-DD9F87DDF386}" destId="{A6BDE602-06B2-4693-844A-B13AEA7D0BF6}" srcOrd="1" destOrd="0" presId="urn:microsoft.com/office/officeart/2005/8/layout/hierarchy1"/>
    <dgm:cxn modelId="{B2BDDC56-CFA1-4F0D-B949-789BB501969E}" type="presParOf" srcId="{5E3769A9-8756-443C-B63F-F5DFC6BE8035}" destId="{19935614-0146-4EAD-B071-A42502E4D205}" srcOrd="1" destOrd="0" presId="urn:microsoft.com/office/officeart/2005/8/layout/hierarchy1"/>
    <dgm:cxn modelId="{E376BE81-D7A8-4C48-BA14-305EC8069E15}" type="presParOf" srcId="{2EF912E2-30FD-4C3F-BD65-04B6262743CF}" destId="{DC5DDDE4-7CEA-4DA8-BF5C-FED8569891FD}" srcOrd="1" destOrd="0" presId="urn:microsoft.com/office/officeart/2005/8/layout/hierarchy1"/>
    <dgm:cxn modelId="{5CAA75ED-59EC-4CB2-9141-B02AD1700211}" type="presParOf" srcId="{DC5DDDE4-7CEA-4DA8-BF5C-FED8569891FD}" destId="{C9821291-18F8-4114-BBC2-AC0137249D4E}" srcOrd="0" destOrd="0" presId="urn:microsoft.com/office/officeart/2005/8/layout/hierarchy1"/>
    <dgm:cxn modelId="{4CF58070-36A8-4EE9-BF56-7BFABCBFFE76}" type="presParOf" srcId="{C9821291-18F8-4114-BBC2-AC0137249D4E}" destId="{41C579E8-1214-4E8E-BC71-270A64FFEEA3}" srcOrd="0" destOrd="0" presId="urn:microsoft.com/office/officeart/2005/8/layout/hierarchy1"/>
    <dgm:cxn modelId="{9CD0DAB5-D5E1-4664-8ABD-90443B2ACD75}" type="presParOf" srcId="{C9821291-18F8-4114-BBC2-AC0137249D4E}" destId="{EC62179C-50C2-4FFE-946B-F66630F8CBDE}" srcOrd="1" destOrd="0" presId="urn:microsoft.com/office/officeart/2005/8/layout/hierarchy1"/>
    <dgm:cxn modelId="{5AA70045-86A6-43FA-9803-C61AD5F85221}" type="presParOf" srcId="{DC5DDDE4-7CEA-4DA8-BF5C-FED8569891FD}" destId="{E7A57DC9-F9EE-4B0F-A307-1F0D04D94C8D}" srcOrd="1" destOrd="0" presId="urn:microsoft.com/office/officeart/2005/8/layout/hierarchy1"/>
    <dgm:cxn modelId="{D074CF19-7717-4AB1-80AF-AAB83105E132}" type="presParOf" srcId="{2EF912E2-30FD-4C3F-BD65-04B6262743CF}" destId="{0189EF44-134A-4376-A7E5-B0F3D783174D}" srcOrd="2" destOrd="0" presId="urn:microsoft.com/office/officeart/2005/8/layout/hierarchy1"/>
    <dgm:cxn modelId="{990BA59D-8036-49FF-B56F-4FEB56065A23}" type="presParOf" srcId="{0189EF44-134A-4376-A7E5-B0F3D783174D}" destId="{F0095EFA-3BA1-4326-9721-CD6AD866E675}" srcOrd="0" destOrd="0" presId="urn:microsoft.com/office/officeart/2005/8/layout/hierarchy1"/>
    <dgm:cxn modelId="{9F7A4784-E3B0-4D8E-B807-7119F4698649}" type="presParOf" srcId="{F0095EFA-3BA1-4326-9721-CD6AD866E675}" destId="{2A652A52-A8AD-4117-9D40-B3AC151BCFF0}" srcOrd="0" destOrd="0" presId="urn:microsoft.com/office/officeart/2005/8/layout/hierarchy1"/>
    <dgm:cxn modelId="{4E3290E8-8007-435C-9436-122C74AFBD67}" type="presParOf" srcId="{F0095EFA-3BA1-4326-9721-CD6AD866E675}" destId="{75D507FF-175F-46AA-A391-8AC56F2A19C1}" srcOrd="1" destOrd="0" presId="urn:microsoft.com/office/officeart/2005/8/layout/hierarchy1"/>
    <dgm:cxn modelId="{E6E074D0-9650-4A90-825F-43D984E44646}" type="presParOf" srcId="{0189EF44-134A-4376-A7E5-B0F3D783174D}" destId="{0ED87E36-C32F-4514-BF86-A70EE119BCE3}" srcOrd="1" destOrd="0" presId="urn:microsoft.com/office/officeart/2005/8/layout/hierarchy1"/>
    <dgm:cxn modelId="{856BCC0D-D285-47CC-875C-5495A0961DBC}" type="presParOf" srcId="{2EF912E2-30FD-4C3F-BD65-04B6262743CF}" destId="{6178C601-D716-4372-A504-CC38EC62F25D}" srcOrd="3" destOrd="0" presId="urn:microsoft.com/office/officeart/2005/8/layout/hierarchy1"/>
    <dgm:cxn modelId="{18ED052A-0FF3-45DF-99B6-5B47999F393F}" type="presParOf" srcId="{6178C601-D716-4372-A504-CC38EC62F25D}" destId="{A54F069D-770A-4493-A6B4-0F346CA77A75}" srcOrd="0" destOrd="0" presId="urn:microsoft.com/office/officeart/2005/8/layout/hierarchy1"/>
    <dgm:cxn modelId="{F555D6C4-6EB1-42F6-8526-D4F1AE9B81D2}" type="presParOf" srcId="{A54F069D-770A-4493-A6B4-0F346CA77A75}" destId="{D08D943A-43D7-4C9E-BE7B-60A6EF73FE09}" srcOrd="0" destOrd="0" presId="urn:microsoft.com/office/officeart/2005/8/layout/hierarchy1"/>
    <dgm:cxn modelId="{4892D1EA-F32D-4427-A30F-4EBA752FE291}" type="presParOf" srcId="{A54F069D-770A-4493-A6B4-0F346CA77A75}" destId="{4F7A862B-187D-42F5-B11C-12D3A69E2609}" srcOrd="1" destOrd="0" presId="urn:microsoft.com/office/officeart/2005/8/layout/hierarchy1"/>
    <dgm:cxn modelId="{8AB98C12-8AED-49F6-85C3-5D5228967259}" type="presParOf" srcId="{6178C601-D716-4372-A504-CC38EC62F25D}" destId="{9C58F1EC-ADAB-46F3-8AE8-092D0C892AF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56FBC-19BB-4081-93A0-EE5D1257539D}">
      <dsp:nvSpPr>
        <dsp:cNvPr id="0" name=""/>
        <dsp:cNvSpPr/>
      </dsp:nvSpPr>
      <dsp:spPr>
        <a:xfrm>
          <a:off x="0" y="482"/>
          <a:ext cx="5124159" cy="1127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61C9BF-169F-48EF-9BF4-EC1E6945239D}">
      <dsp:nvSpPr>
        <dsp:cNvPr id="0" name=""/>
        <dsp:cNvSpPr/>
      </dsp:nvSpPr>
      <dsp:spPr>
        <a:xfrm>
          <a:off x="341187" y="254257"/>
          <a:ext cx="620340" cy="62034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l="-30000" r="-30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6E718E-407D-4F04-ABC1-2A2DC64D0EF4}">
      <dsp:nvSpPr>
        <dsp:cNvPr id="0" name=""/>
        <dsp:cNvSpPr/>
      </dsp:nvSpPr>
      <dsp:spPr>
        <a:xfrm>
          <a:off x="1302714" y="482"/>
          <a:ext cx="3821444" cy="112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369" tIns="119369" rIns="119369" bIns="119369" numCol="1" spcCol="1270" anchor="ctr" anchorCtr="0">
          <a:noAutofit/>
        </a:bodyPr>
        <a:lstStyle/>
        <a:p>
          <a:pPr lvl="0" algn="l" defTabSz="622300">
            <a:lnSpc>
              <a:spcPct val="100000"/>
            </a:lnSpc>
            <a:spcBef>
              <a:spcPct val="0"/>
            </a:spcBef>
            <a:spcAft>
              <a:spcPct val="35000"/>
            </a:spcAft>
          </a:pPr>
          <a:r>
            <a:rPr lang="en-US" sz="1400" kern="1200" dirty="0"/>
            <a:t>Object Tracking with CAMShift Algorithm</a:t>
          </a:r>
        </a:p>
      </dsp:txBody>
      <dsp:txXfrm>
        <a:off x="1302714" y="482"/>
        <a:ext cx="3821444" cy="1127891"/>
      </dsp:txXfrm>
    </dsp:sp>
    <dsp:sp modelId="{E595AD48-B734-499C-BA81-C4756E51E315}">
      <dsp:nvSpPr>
        <dsp:cNvPr id="0" name=""/>
        <dsp:cNvSpPr/>
      </dsp:nvSpPr>
      <dsp:spPr>
        <a:xfrm>
          <a:off x="0" y="1410346"/>
          <a:ext cx="5124159" cy="1127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8DB48-5E73-4225-AFF7-91B1F21807EF}">
      <dsp:nvSpPr>
        <dsp:cNvPr id="0" name=""/>
        <dsp:cNvSpPr/>
      </dsp:nvSpPr>
      <dsp:spPr>
        <a:xfrm>
          <a:off x="341187" y="1664121"/>
          <a:ext cx="620340" cy="62034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a:stretch>
            <a:fillRect l="-7000" r="-7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F48BCB-8C94-43E7-97E8-34E2B3DE5954}">
      <dsp:nvSpPr>
        <dsp:cNvPr id="0" name=""/>
        <dsp:cNvSpPr/>
      </dsp:nvSpPr>
      <dsp:spPr>
        <a:xfrm>
          <a:off x="1302714" y="1410346"/>
          <a:ext cx="3821444" cy="112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369" tIns="119369" rIns="119369" bIns="119369" numCol="1" spcCol="1270" anchor="ctr" anchorCtr="0">
          <a:noAutofit/>
        </a:bodyPr>
        <a:lstStyle/>
        <a:p>
          <a:pPr lvl="0" algn="l" defTabSz="622300">
            <a:lnSpc>
              <a:spcPct val="100000"/>
            </a:lnSpc>
            <a:spcBef>
              <a:spcPct val="0"/>
            </a:spcBef>
            <a:spcAft>
              <a:spcPct val="35000"/>
            </a:spcAft>
          </a:pPr>
          <a:r>
            <a:rPr lang="en-US" sz="1400" kern="1200" dirty="0"/>
            <a:t>Estimate the Position of the Object even when the </a:t>
          </a:r>
          <a:r>
            <a:rPr lang="en-US" sz="1400" b="0" i="0" kern="1200" dirty="0"/>
            <a:t>object sizes are changing as they move closer to or farther from the camera.</a:t>
          </a:r>
          <a:endParaRPr lang="en-US" sz="1400" kern="1200" dirty="0"/>
        </a:p>
      </dsp:txBody>
      <dsp:txXfrm>
        <a:off x="1302714" y="1410346"/>
        <a:ext cx="3821444" cy="1127891"/>
      </dsp:txXfrm>
    </dsp:sp>
    <dsp:sp modelId="{22772189-2AAC-4B72-83FC-FE9EB97E63FB}">
      <dsp:nvSpPr>
        <dsp:cNvPr id="0" name=""/>
        <dsp:cNvSpPr/>
      </dsp:nvSpPr>
      <dsp:spPr>
        <a:xfrm>
          <a:off x="0" y="2820210"/>
          <a:ext cx="5124159" cy="1127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EFBD98-869F-4E01-AFE2-CC85F4930767}">
      <dsp:nvSpPr>
        <dsp:cNvPr id="0" name=""/>
        <dsp:cNvSpPr/>
      </dsp:nvSpPr>
      <dsp:spPr>
        <a:xfrm>
          <a:off x="341187" y="3073986"/>
          <a:ext cx="620340" cy="62034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rcRect/>
          <a:stretch>
            <a:fillRect l="-13000" r="-13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87D6BA-C832-4F4C-9D42-2F9E6B903CCD}">
      <dsp:nvSpPr>
        <dsp:cNvPr id="0" name=""/>
        <dsp:cNvSpPr/>
      </dsp:nvSpPr>
      <dsp:spPr>
        <a:xfrm>
          <a:off x="1302714" y="2820210"/>
          <a:ext cx="3821444" cy="112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369" tIns="119369" rIns="119369" bIns="119369" numCol="1" spcCol="1270" anchor="ctr" anchorCtr="0">
          <a:noAutofit/>
        </a:bodyPr>
        <a:lstStyle/>
        <a:p>
          <a:pPr lvl="0" algn="l" defTabSz="622300">
            <a:lnSpc>
              <a:spcPct val="100000"/>
            </a:lnSpc>
            <a:spcBef>
              <a:spcPct val="0"/>
            </a:spcBef>
            <a:spcAft>
              <a:spcPct val="35000"/>
            </a:spcAft>
          </a:pPr>
          <a:r>
            <a:rPr lang="en-US" sz="1400" b="0" i="0" kern="1200" dirty="0"/>
            <a:t>To deal with problems such as image noise, distractors, irregular object motion due to perspective.</a:t>
          </a:r>
          <a:endParaRPr lang="en-US" sz="1400" kern="1200" dirty="0"/>
        </a:p>
      </dsp:txBody>
      <dsp:txXfrm>
        <a:off x="1302714" y="2820210"/>
        <a:ext cx="3821444" cy="1127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95022-2019-4B60-B31A-4232B89AB483}">
      <dsp:nvSpPr>
        <dsp:cNvPr id="0" name=""/>
        <dsp:cNvSpPr/>
      </dsp:nvSpPr>
      <dsp:spPr>
        <a:xfrm>
          <a:off x="308534" y="550842"/>
          <a:ext cx="503876" cy="50387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CF86DB-3BB8-4B88-A1CE-DC2AB035290E}">
      <dsp:nvSpPr>
        <dsp:cNvPr id="0" name=""/>
        <dsp:cNvSpPr/>
      </dsp:nvSpPr>
      <dsp:spPr>
        <a:xfrm>
          <a:off x="609" y="1222763"/>
          <a:ext cx="1119726" cy="44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dirty="0"/>
            <a:t>Computationally Efficient- working in real-time</a:t>
          </a:r>
        </a:p>
      </dsp:txBody>
      <dsp:txXfrm>
        <a:off x="609" y="1222763"/>
        <a:ext cx="1119726" cy="447890"/>
      </dsp:txXfrm>
    </dsp:sp>
    <dsp:sp modelId="{6AB6D49D-5523-40A8-BF2E-B6192E3A4E5D}">
      <dsp:nvSpPr>
        <dsp:cNvPr id="0" name=""/>
        <dsp:cNvSpPr/>
      </dsp:nvSpPr>
      <dsp:spPr>
        <a:xfrm>
          <a:off x="1624212" y="550842"/>
          <a:ext cx="503876" cy="50387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E76374-786C-4E10-9CB1-577B4BA3FF48}">
      <dsp:nvSpPr>
        <dsp:cNvPr id="0" name=""/>
        <dsp:cNvSpPr/>
      </dsp:nvSpPr>
      <dsp:spPr>
        <a:xfrm>
          <a:off x="1316288" y="1222763"/>
          <a:ext cx="1119726" cy="44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Fast processing</a:t>
          </a:r>
        </a:p>
      </dsp:txBody>
      <dsp:txXfrm>
        <a:off x="1316288" y="1222763"/>
        <a:ext cx="1119726" cy="447890"/>
      </dsp:txXfrm>
    </dsp:sp>
    <dsp:sp modelId="{5A2FAD11-BE11-4854-AFE8-D712DA886172}">
      <dsp:nvSpPr>
        <dsp:cNvPr id="0" name=""/>
        <dsp:cNvSpPr/>
      </dsp:nvSpPr>
      <dsp:spPr>
        <a:xfrm>
          <a:off x="2939891" y="550842"/>
          <a:ext cx="503876" cy="50387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2FB512-BEDD-457E-9073-264EE348D6E8}">
      <dsp:nvSpPr>
        <dsp:cNvPr id="0" name=""/>
        <dsp:cNvSpPr/>
      </dsp:nvSpPr>
      <dsp:spPr>
        <a:xfrm>
          <a:off x="2631966" y="1222763"/>
          <a:ext cx="1119726" cy="44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Irregular Object motion detection(linear/non-linear)</a:t>
          </a:r>
        </a:p>
      </dsp:txBody>
      <dsp:txXfrm>
        <a:off x="2631966" y="1222763"/>
        <a:ext cx="1119726" cy="447890"/>
      </dsp:txXfrm>
    </dsp:sp>
    <dsp:sp modelId="{B7429EA2-BCA7-4F0F-A908-9CA05929E39C}">
      <dsp:nvSpPr>
        <dsp:cNvPr id="0" name=""/>
        <dsp:cNvSpPr/>
      </dsp:nvSpPr>
      <dsp:spPr>
        <a:xfrm>
          <a:off x="4255570" y="550842"/>
          <a:ext cx="503876" cy="503876"/>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861BE7-01D3-4F70-A816-7DBB48C5D134}">
      <dsp:nvSpPr>
        <dsp:cNvPr id="0" name=""/>
        <dsp:cNvSpPr/>
      </dsp:nvSpPr>
      <dsp:spPr>
        <a:xfrm>
          <a:off x="3947645" y="1222763"/>
          <a:ext cx="1119726" cy="44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Robust to distractors(e.g. other objects)</a:t>
          </a:r>
        </a:p>
      </dsp:txBody>
      <dsp:txXfrm>
        <a:off x="3947645" y="1222763"/>
        <a:ext cx="1119726" cy="447890"/>
      </dsp:txXfrm>
    </dsp:sp>
    <dsp:sp modelId="{F0F2FB0A-8B42-4562-99A8-0B2BB28F028C}">
      <dsp:nvSpPr>
        <dsp:cNvPr id="0" name=""/>
        <dsp:cNvSpPr/>
      </dsp:nvSpPr>
      <dsp:spPr>
        <a:xfrm>
          <a:off x="5571249" y="550842"/>
          <a:ext cx="503876" cy="503876"/>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37A020-CE6C-4D84-8727-025A1DBABA03}">
      <dsp:nvSpPr>
        <dsp:cNvPr id="0" name=""/>
        <dsp:cNvSpPr/>
      </dsp:nvSpPr>
      <dsp:spPr>
        <a:xfrm>
          <a:off x="5263324" y="1222763"/>
          <a:ext cx="1119726" cy="44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Robust to background-foreground color</a:t>
          </a:r>
        </a:p>
      </dsp:txBody>
      <dsp:txXfrm>
        <a:off x="5263324" y="1222763"/>
        <a:ext cx="1119726" cy="447890"/>
      </dsp:txXfrm>
    </dsp:sp>
    <dsp:sp modelId="{2B58A936-1B3B-4BFD-949A-7FB48BDC2F53}">
      <dsp:nvSpPr>
        <dsp:cNvPr id="0" name=""/>
        <dsp:cNvSpPr/>
      </dsp:nvSpPr>
      <dsp:spPr>
        <a:xfrm>
          <a:off x="6886927" y="550842"/>
          <a:ext cx="503876" cy="503876"/>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1127BE-6F75-49BF-B599-CAC6ED8B5285}">
      <dsp:nvSpPr>
        <dsp:cNvPr id="0" name=""/>
        <dsp:cNvSpPr/>
      </dsp:nvSpPr>
      <dsp:spPr>
        <a:xfrm>
          <a:off x="6579002" y="1222763"/>
          <a:ext cx="1119726" cy="44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Robust to image noise</a:t>
          </a:r>
        </a:p>
      </dsp:txBody>
      <dsp:txXfrm>
        <a:off x="6579002" y="1222763"/>
        <a:ext cx="1119726" cy="4478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4278C-5B2F-44B1-8E07-67644649F37B}">
      <dsp:nvSpPr>
        <dsp:cNvPr id="0" name=""/>
        <dsp:cNvSpPr/>
      </dsp:nvSpPr>
      <dsp:spPr>
        <a:xfrm>
          <a:off x="2177" y="411231"/>
          <a:ext cx="1554757" cy="98727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A6BDE602-06B2-4693-844A-B13AEA7D0BF6}">
      <dsp:nvSpPr>
        <dsp:cNvPr id="0" name=""/>
        <dsp:cNvSpPr/>
      </dsp:nvSpPr>
      <dsp:spPr>
        <a:xfrm>
          <a:off x="174928" y="575344"/>
          <a:ext cx="1554757" cy="987271"/>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Traffic Monitoring &amp; Vehicle Navigation</a:t>
          </a:r>
        </a:p>
      </dsp:txBody>
      <dsp:txXfrm>
        <a:off x="203844" y="604260"/>
        <a:ext cx="1496925" cy="929439"/>
      </dsp:txXfrm>
    </dsp:sp>
    <dsp:sp modelId="{41C579E8-1214-4E8E-BC71-270A64FFEEA3}">
      <dsp:nvSpPr>
        <dsp:cNvPr id="0" name=""/>
        <dsp:cNvSpPr/>
      </dsp:nvSpPr>
      <dsp:spPr>
        <a:xfrm>
          <a:off x="1902436" y="411231"/>
          <a:ext cx="1554757" cy="98727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EC62179C-50C2-4FFE-946B-F66630F8CBDE}">
      <dsp:nvSpPr>
        <dsp:cNvPr id="0" name=""/>
        <dsp:cNvSpPr/>
      </dsp:nvSpPr>
      <dsp:spPr>
        <a:xfrm>
          <a:off x="2075187" y="575344"/>
          <a:ext cx="1554757" cy="987271"/>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Motion based Recognition</a:t>
          </a:r>
        </a:p>
      </dsp:txBody>
      <dsp:txXfrm>
        <a:off x="2104103" y="604260"/>
        <a:ext cx="1496925" cy="929439"/>
      </dsp:txXfrm>
    </dsp:sp>
    <dsp:sp modelId="{2A652A52-A8AD-4117-9D40-B3AC151BCFF0}">
      <dsp:nvSpPr>
        <dsp:cNvPr id="0" name=""/>
        <dsp:cNvSpPr/>
      </dsp:nvSpPr>
      <dsp:spPr>
        <a:xfrm>
          <a:off x="3802695" y="411231"/>
          <a:ext cx="1554757" cy="98727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75D507FF-175F-46AA-A391-8AC56F2A19C1}">
      <dsp:nvSpPr>
        <dsp:cNvPr id="0" name=""/>
        <dsp:cNvSpPr/>
      </dsp:nvSpPr>
      <dsp:spPr>
        <a:xfrm>
          <a:off x="3975446" y="575344"/>
          <a:ext cx="1554757" cy="987271"/>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Automated Video surveillance</a:t>
          </a:r>
        </a:p>
      </dsp:txBody>
      <dsp:txXfrm>
        <a:off x="4004362" y="604260"/>
        <a:ext cx="1496925" cy="929439"/>
      </dsp:txXfrm>
    </dsp:sp>
    <dsp:sp modelId="{D08D943A-43D7-4C9E-BE7B-60A6EF73FE09}">
      <dsp:nvSpPr>
        <dsp:cNvPr id="0" name=""/>
        <dsp:cNvSpPr/>
      </dsp:nvSpPr>
      <dsp:spPr>
        <a:xfrm>
          <a:off x="5702955" y="411231"/>
          <a:ext cx="1554757" cy="98727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4F7A862B-187D-42F5-B11C-12D3A69E2609}">
      <dsp:nvSpPr>
        <dsp:cNvPr id="0" name=""/>
        <dsp:cNvSpPr/>
      </dsp:nvSpPr>
      <dsp:spPr>
        <a:xfrm>
          <a:off x="5875705" y="575344"/>
          <a:ext cx="1554757" cy="987271"/>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Drone Controls</a:t>
          </a:r>
        </a:p>
      </dsp:txBody>
      <dsp:txXfrm>
        <a:off x="5904621" y="604260"/>
        <a:ext cx="1496925" cy="9294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6F25295-0CA9-4FAE-AD27-7E1811742BF2}" type="datetimeFigureOut">
              <a:rPr lang="en-IN" smtClean="0"/>
              <a:t>17-07-2021</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E86FF9A0-0E01-48C3-9427-90C687473495}" type="slidenum">
              <a:rPr lang="en-IN" smtClean="0"/>
              <a:t>‹#›</a:t>
            </a:fld>
            <a:endParaRPr lang="en-IN"/>
          </a:p>
        </p:txBody>
      </p:sp>
    </p:spTree>
    <p:extLst>
      <p:ext uri="{BB962C8B-B14F-4D97-AF65-F5344CB8AC3E}">
        <p14:creationId xmlns:p14="http://schemas.microsoft.com/office/powerpoint/2010/main" val="2261899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6FF9A0-0E01-48C3-9427-90C687473495}" type="slidenum">
              <a:rPr lang="en-IN" smtClean="0"/>
              <a:t>5</a:t>
            </a:fld>
            <a:endParaRPr lang="en-IN"/>
          </a:p>
        </p:txBody>
      </p:sp>
    </p:spTree>
    <p:extLst>
      <p:ext uri="{BB962C8B-B14F-4D97-AF65-F5344CB8AC3E}">
        <p14:creationId xmlns:p14="http://schemas.microsoft.com/office/powerpoint/2010/main" val="318342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2654210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339518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B6F15528-21DE-4FAA-801E-634DDDAF4B2B}" type="slidenum">
              <a:rPr lang="en-IN" smtClean="0"/>
              <a:pPr/>
              <a:t>‹#›</a:t>
            </a:fld>
            <a:endParaRPr lang="en-IN"/>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38853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4047351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6F15528-21DE-4FAA-801E-634DDDAF4B2B}" type="slidenum">
              <a:rPr lang="en-IN" smtClean="0"/>
              <a:pPr/>
              <a:t>‹#›</a:t>
            </a:fld>
            <a:endParaRPr lang="en-IN"/>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68007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4273356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3066285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171427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1209440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2095115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301477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4170745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100395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4185905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5714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17/07/2021</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188598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1D8BD707-D9CF-40AE-B4C6-C98DA3205C09}" type="datetimeFigureOut">
              <a:rPr lang="en-US" smtClean="0"/>
              <a:pPr/>
              <a:t>17/07/2021</a:t>
            </a:fld>
            <a:endParaRPr lang="en-US"/>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fld id="{B6F15528-21DE-4FAA-801E-634DDDAF4B2B}" type="slidenum">
              <a:rPr lang="en-IN" smtClean="0"/>
              <a:pPr/>
              <a:t>‹#›</a:t>
            </a:fld>
            <a:endParaRPr lang="en-IN"/>
          </a:p>
        </p:txBody>
      </p:sp>
    </p:spTree>
    <p:extLst>
      <p:ext uri="{BB962C8B-B14F-4D97-AF65-F5344CB8AC3E}">
        <p14:creationId xmlns:p14="http://schemas.microsoft.com/office/powerpoint/2010/main" val="148363552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Lst>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Histogram_of_oriented_gradien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92333" y="742950"/>
            <a:ext cx="7772400" cy="4114800"/>
          </a:xfrm>
          <a:prstGeom prst="rect">
            <a:avLst/>
          </a:prstGeom>
        </p:spPr>
        <p:txBody>
          <a:bodyPr vert="horz" lIns="91440" tIns="45720" rIns="91440" bIns="45720" rtlCol="0" anchor="b">
            <a:noAutofit/>
          </a:bodyPr>
          <a:lstStyle>
            <a:lvl1pPr algn="l" defTabSz="342900" rtl="0" eaLnBrk="1" latinLnBrk="0" hangingPunct="1">
              <a:spcBef>
                <a:spcPct val="0"/>
              </a:spcBef>
              <a:buNone/>
              <a:defRPr sz="405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800" b="1" dirty="0">
              <a:effectLst>
                <a:outerShdw blurRad="38100" dist="38100" dir="2700000" algn="tl">
                  <a:srgbClr val="000000">
                    <a:alpha val="43137"/>
                  </a:srgbClr>
                </a:outerShdw>
              </a:effectLst>
            </a:endParaRPr>
          </a:p>
          <a:p>
            <a:pPr algn="ctr"/>
            <a:endParaRPr lang="en-US" sz="1800" b="1" dirty="0">
              <a:effectLst>
                <a:outerShdw blurRad="38100" dist="38100" dir="2700000" algn="tl">
                  <a:srgbClr val="000000">
                    <a:alpha val="43137"/>
                  </a:srgbClr>
                </a:outerShdw>
              </a:effectLst>
            </a:endParaRPr>
          </a:p>
          <a:p>
            <a:pPr algn="ctr"/>
            <a:endParaRPr lang="en-US" sz="1800" b="1" dirty="0">
              <a:effectLst>
                <a:outerShdw blurRad="38100" dist="38100" dir="2700000" algn="tl">
                  <a:srgbClr val="000000">
                    <a:alpha val="43137"/>
                  </a:srgbClr>
                </a:outerShdw>
              </a:effectLst>
            </a:endParaRPr>
          </a:p>
          <a:p>
            <a:pPr algn="ctr"/>
            <a:endParaRPr lang="en-US" sz="1800" b="1" dirty="0">
              <a:effectLst>
                <a:outerShdw blurRad="38100" dist="38100" dir="2700000" algn="tl">
                  <a:srgbClr val="000000">
                    <a:alpha val="43137"/>
                  </a:srgbClr>
                </a:outerShdw>
              </a:effectLst>
            </a:endParaRPr>
          </a:p>
          <a:p>
            <a:pPr algn="ctr"/>
            <a:endParaRPr lang="en-US" sz="1800" b="1" dirty="0">
              <a:effectLst>
                <a:outerShdw blurRad="38100" dist="38100" dir="2700000" algn="tl">
                  <a:srgbClr val="000000">
                    <a:alpha val="43137"/>
                  </a:srgbClr>
                </a:outerShdw>
              </a:effectLst>
            </a:endParaRPr>
          </a:p>
          <a:p>
            <a:pPr algn="ctr"/>
            <a:endParaRPr lang="en-US" sz="1800" b="1" dirty="0">
              <a:effectLst>
                <a:outerShdw blurRad="38100" dist="38100" dir="2700000" algn="tl">
                  <a:srgbClr val="000000">
                    <a:alpha val="43137"/>
                  </a:srgbClr>
                </a:outerShdw>
              </a:effectLst>
            </a:endParaRPr>
          </a:p>
          <a:p>
            <a:pPr algn="ctr"/>
            <a:endParaRPr lang="en-US" sz="1800" b="1" dirty="0">
              <a:effectLst>
                <a:outerShdw blurRad="38100" dist="38100" dir="2700000" algn="tl">
                  <a:srgbClr val="000000">
                    <a:alpha val="43137"/>
                  </a:srgbClr>
                </a:outerShdw>
              </a:effectLst>
            </a:endParaRPr>
          </a:p>
          <a:p>
            <a:pPr algn="ctr"/>
            <a:endParaRPr lang="en-US" sz="2400" b="1" dirty="0">
              <a:solidFill>
                <a:schemeClr val="tx1"/>
              </a:solidFill>
              <a:effectLst>
                <a:outerShdw blurRad="38100" dist="38100" dir="2700000" algn="tl">
                  <a:srgbClr val="000000">
                    <a:alpha val="43137"/>
                  </a:srgbClr>
                </a:outerShdw>
              </a:effectLst>
            </a:endParaRPr>
          </a:p>
          <a:p>
            <a:pPr algn="ctr"/>
            <a:endParaRPr lang="en-US" sz="2400" b="1" dirty="0">
              <a:solidFill>
                <a:schemeClr val="tx1"/>
              </a:solidFill>
              <a:effectLst>
                <a:outerShdw blurRad="38100" dist="38100" dir="2700000" algn="tl">
                  <a:srgbClr val="000000">
                    <a:alpha val="43137"/>
                  </a:srgbClr>
                </a:outerShdw>
              </a:effectLst>
            </a:endParaRPr>
          </a:p>
          <a:p>
            <a:pPr algn="ctr"/>
            <a:endParaRPr lang="en-US" sz="2400" b="1" dirty="0">
              <a:solidFill>
                <a:schemeClr val="tx1"/>
              </a:solidFill>
              <a:effectLst>
                <a:outerShdw blurRad="38100" dist="38100" dir="2700000" algn="tl">
                  <a:srgbClr val="000000">
                    <a:alpha val="43137"/>
                  </a:srgbClr>
                </a:outerShdw>
              </a:effectLst>
            </a:endParaRPr>
          </a:p>
          <a:p>
            <a:pPr algn="ctr"/>
            <a:endParaRPr lang="en-US" sz="2400" b="1" dirty="0">
              <a:solidFill>
                <a:schemeClr val="tx1"/>
              </a:solidFill>
              <a:effectLst>
                <a:outerShdw blurRad="38100" dist="38100" dir="2700000" algn="tl">
                  <a:srgbClr val="000000">
                    <a:alpha val="43137"/>
                  </a:srgbClr>
                </a:outerShdw>
              </a:effectLst>
            </a:endParaRPr>
          </a:p>
          <a:p>
            <a:pPr algn="ctr"/>
            <a:endParaRPr lang="en-US" sz="2400" b="1" dirty="0">
              <a:solidFill>
                <a:schemeClr val="tx1"/>
              </a:solidFill>
              <a:effectLst>
                <a:outerShdw blurRad="38100" dist="38100" dir="2700000" algn="tl">
                  <a:srgbClr val="000000">
                    <a:alpha val="43137"/>
                  </a:srgbClr>
                </a:outerShdw>
              </a:effectLst>
            </a:endParaRPr>
          </a:p>
          <a:p>
            <a:pPr algn="ctr"/>
            <a:endParaRPr lang="en-US" sz="2400" b="1" dirty="0">
              <a:solidFill>
                <a:schemeClr val="tx1"/>
              </a:solidFill>
              <a:effectLst>
                <a:outerShdw blurRad="38100" dist="38100" dir="2700000" algn="tl">
                  <a:srgbClr val="000000">
                    <a:alpha val="43137"/>
                  </a:srgbClr>
                </a:outerShdw>
              </a:effectLst>
            </a:endParaRPr>
          </a:p>
          <a:p>
            <a:pPr algn="ctr"/>
            <a:endParaRPr lang="en-US" sz="2400" b="1" dirty="0">
              <a:solidFill>
                <a:schemeClr val="tx1"/>
              </a:solidFill>
              <a:effectLst>
                <a:outerShdw blurRad="38100" dist="38100" dir="2700000" algn="tl">
                  <a:srgbClr val="000000">
                    <a:alpha val="43137"/>
                  </a:srgbClr>
                </a:outerShdw>
              </a:effectLst>
            </a:endParaRPr>
          </a:p>
          <a:p>
            <a:pPr algn="ctr"/>
            <a:endParaRPr lang="en-US" sz="2800" b="1" dirty="0">
              <a:solidFill>
                <a:srgbClr val="00B050"/>
              </a:solidFill>
              <a:cs typeface="Arial" panose="020B0604020202020204" pitchFamily="34" charset="0"/>
            </a:endParaRPr>
          </a:p>
          <a:p>
            <a:pPr algn="ctr"/>
            <a:endParaRPr lang="en-US" sz="2800" b="1" dirty="0">
              <a:solidFill>
                <a:srgbClr val="00B050"/>
              </a:solidFill>
              <a:cs typeface="Arial" panose="020B0604020202020204" pitchFamily="34" charset="0"/>
            </a:endParaRPr>
          </a:p>
          <a:p>
            <a:pPr algn="ctr"/>
            <a:endParaRPr lang="en-US" sz="2800" b="1" dirty="0">
              <a:solidFill>
                <a:srgbClr val="00B050"/>
              </a:solidFill>
              <a:cs typeface="Arial" panose="020B0604020202020204" pitchFamily="34" charset="0"/>
            </a:endParaRPr>
          </a:p>
          <a:p>
            <a:pPr algn="ctr"/>
            <a:endParaRPr lang="en-US" sz="2800" b="1" dirty="0">
              <a:solidFill>
                <a:srgbClr val="00B050"/>
              </a:solidFill>
              <a:cs typeface="Arial" panose="020B0604020202020204" pitchFamily="34" charset="0"/>
            </a:endParaRPr>
          </a:p>
          <a:p>
            <a:pPr algn="ctr"/>
            <a:endParaRPr lang="en-US" sz="2800" b="1" dirty="0">
              <a:solidFill>
                <a:srgbClr val="00B050"/>
              </a:solidFill>
              <a:cs typeface="Arial" panose="020B0604020202020204" pitchFamily="34" charset="0"/>
            </a:endParaRPr>
          </a:p>
          <a:p>
            <a:pPr algn="ctr"/>
            <a:endParaRPr lang="en-US" sz="2800" b="1" dirty="0">
              <a:solidFill>
                <a:srgbClr val="00B050"/>
              </a:solidFill>
              <a:cs typeface="Arial" panose="020B0604020202020204" pitchFamily="34" charset="0"/>
            </a:endParaRPr>
          </a:p>
          <a:p>
            <a:pPr algn="ctr"/>
            <a:endParaRPr lang="en-US" sz="2800" b="1" dirty="0">
              <a:solidFill>
                <a:srgbClr val="00B050"/>
              </a:solidFill>
              <a:cs typeface="Arial" panose="020B0604020202020204" pitchFamily="34" charset="0"/>
            </a:endParaRPr>
          </a:p>
          <a:p>
            <a:pPr algn="ctr"/>
            <a:r>
              <a:rPr lang="en-US" sz="2800" b="1" dirty="0">
                <a:solidFill>
                  <a:schemeClr val="accent2">
                    <a:lumMod val="75000"/>
                  </a:schemeClr>
                </a:solidFill>
                <a:latin typeface="Baskerville Old Face" panose="02020602080505020303" pitchFamily="18" charset="0"/>
                <a:cs typeface="Arial" panose="020B0604020202020204" pitchFamily="34" charset="0"/>
              </a:rPr>
              <a:t>Project Name : Object Tracking with CAMShift Algorithm</a:t>
            </a:r>
          </a:p>
          <a:p>
            <a:pPr algn="ctr"/>
            <a:endParaRPr lang="en-US" sz="1800" b="1" dirty="0">
              <a:solidFill>
                <a:schemeClr val="tx1"/>
              </a:solidFill>
              <a:effectLst>
                <a:outerShdw blurRad="38100" dist="38100" dir="2700000" algn="tl">
                  <a:srgbClr val="000000">
                    <a:alpha val="43137"/>
                  </a:srgbClr>
                </a:outerShdw>
              </a:effectLst>
            </a:endParaRPr>
          </a:p>
          <a:p>
            <a:pPr lvl="1" algn="ctr"/>
            <a:endParaRPr lang="en-IN" b="1" spc="-5" dirty="0" smtClean="0">
              <a:solidFill>
                <a:schemeClr val="tx1"/>
              </a:solidFill>
              <a:latin typeface="Times New Roman" pitchFamily="18" charset="0"/>
              <a:cs typeface="Times New Roman" pitchFamily="18" charset="0"/>
            </a:endParaRPr>
          </a:p>
          <a:p>
            <a:pPr lvl="1" algn="ctr"/>
            <a:r>
              <a:rPr lang="en-IN" sz="1600" b="1" spc="-5" dirty="0" smtClean="0">
                <a:solidFill>
                  <a:srgbClr val="00B050"/>
                </a:solidFill>
                <a:latin typeface="Times New Roman" pitchFamily="18" charset="0"/>
                <a:cs typeface="Times New Roman" pitchFamily="18" charset="0"/>
              </a:rPr>
              <a:t>Group </a:t>
            </a:r>
            <a:r>
              <a:rPr lang="en-IN" sz="1600" b="1" spc="-5" dirty="0">
                <a:solidFill>
                  <a:srgbClr val="00B050"/>
                </a:solidFill>
                <a:latin typeface="Times New Roman" pitchFamily="18" charset="0"/>
                <a:cs typeface="Times New Roman" pitchFamily="18" charset="0"/>
              </a:rPr>
              <a:t>Name</a:t>
            </a:r>
            <a:r>
              <a:rPr lang="en-IN" sz="1600" b="1" dirty="0">
                <a:solidFill>
                  <a:srgbClr val="00B050"/>
                </a:solidFill>
                <a:latin typeface="Times New Roman" pitchFamily="18" charset="0"/>
                <a:cs typeface="Times New Roman" pitchFamily="18" charset="0"/>
              </a:rPr>
              <a:t>: Machine Learning-12</a:t>
            </a:r>
          </a:p>
          <a:p>
            <a:pPr lvl="1" algn="ctr"/>
            <a:r>
              <a:rPr lang="en-IN" sz="1600" b="1" dirty="0">
                <a:solidFill>
                  <a:srgbClr val="00B050"/>
                </a:solidFill>
                <a:latin typeface="Times New Roman" pitchFamily="18" charset="0"/>
                <a:cs typeface="Times New Roman" pitchFamily="18" charset="0"/>
              </a:rPr>
              <a:t>College: Poornima </a:t>
            </a:r>
            <a:r>
              <a:rPr lang="en-IN" sz="1600" b="1" dirty="0" smtClean="0">
                <a:solidFill>
                  <a:srgbClr val="00B050"/>
                </a:solidFill>
                <a:latin typeface="Times New Roman" pitchFamily="18" charset="0"/>
                <a:cs typeface="Times New Roman" pitchFamily="18" charset="0"/>
              </a:rPr>
              <a:t>University</a:t>
            </a:r>
          </a:p>
          <a:p>
            <a:pPr lvl="1" algn="ctr"/>
            <a:endParaRPr lang="en-IN" sz="1600" b="1" dirty="0" smtClean="0">
              <a:solidFill>
                <a:srgbClr val="00B050"/>
              </a:solidFill>
              <a:latin typeface="Times New Roman" pitchFamily="18" charset="0"/>
              <a:cs typeface="Times New Roman" pitchFamily="18" charset="0"/>
            </a:endParaRPr>
          </a:p>
          <a:p>
            <a:pPr lvl="1" algn="ctr"/>
            <a:r>
              <a:rPr lang="en-IN" sz="1400" b="1" dirty="0" smtClean="0">
                <a:solidFill>
                  <a:srgbClr val="00B050"/>
                </a:solidFill>
                <a:latin typeface="Times New Roman" pitchFamily="18" charset="0"/>
                <a:cs typeface="Times New Roman" pitchFamily="18" charset="0"/>
              </a:rPr>
              <a:t> </a:t>
            </a:r>
            <a:r>
              <a:rPr lang="en-US" sz="1600" b="1" dirty="0" smtClean="0">
                <a:solidFill>
                  <a:srgbClr val="00B050"/>
                </a:solidFill>
                <a:latin typeface="Times New Roman" pitchFamily="18" charset="0"/>
                <a:cs typeface="Times New Roman" pitchFamily="18" charset="0"/>
              </a:rPr>
              <a:t>Submitted By</a:t>
            </a:r>
            <a:r>
              <a:rPr lang="en-US" sz="1400" b="1" dirty="0" smtClean="0">
                <a:solidFill>
                  <a:srgbClr val="00B050"/>
                </a:solidFill>
                <a:latin typeface="Times New Roman" pitchFamily="18" charset="0"/>
                <a:cs typeface="Times New Roman" pitchFamily="18" charset="0"/>
              </a:rPr>
              <a:t>: Anisha Yadav(MCA-1</a:t>
            </a:r>
            <a:r>
              <a:rPr lang="en-US" sz="1400" b="1" baseline="30000" dirty="0" smtClean="0">
                <a:solidFill>
                  <a:srgbClr val="00B050"/>
                </a:solidFill>
                <a:latin typeface="Times New Roman" pitchFamily="18" charset="0"/>
                <a:cs typeface="Times New Roman" pitchFamily="18" charset="0"/>
              </a:rPr>
              <a:t>st</a:t>
            </a:r>
            <a:r>
              <a:rPr lang="en-US" sz="1400" b="1" dirty="0" smtClean="0">
                <a:solidFill>
                  <a:srgbClr val="00B050"/>
                </a:solidFill>
                <a:latin typeface="Times New Roman" pitchFamily="18" charset="0"/>
                <a:cs typeface="Times New Roman" pitchFamily="18" charset="0"/>
              </a:rPr>
              <a:t> yr)</a:t>
            </a:r>
          </a:p>
          <a:p>
            <a:pPr algn="ctr">
              <a:lnSpc>
                <a:spcPct val="150000"/>
              </a:lnSpc>
            </a:pPr>
            <a:r>
              <a:rPr lang="en-US" sz="1400" b="1" dirty="0" smtClean="0">
                <a:solidFill>
                  <a:srgbClr val="00B050"/>
                </a:solidFill>
                <a:latin typeface="Times New Roman" pitchFamily="18" charset="0"/>
                <a:cs typeface="Times New Roman" pitchFamily="18" charset="0"/>
              </a:rPr>
              <a:t>Tridev </a:t>
            </a:r>
            <a:r>
              <a:rPr lang="en-US" sz="1400" b="1" dirty="0">
                <a:solidFill>
                  <a:srgbClr val="00B050"/>
                </a:solidFill>
                <a:latin typeface="Times New Roman" pitchFamily="18" charset="0"/>
                <a:cs typeface="Times New Roman" pitchFamily="18" charset="0"/>
              </a:rPr>
              <a:t>Singh Rao(Btech-Data Science, 4</a:t>
            </a:r>
            <a:r>
              <a:rPr lang="en-US" sz="1400" b="1" baseline="30000" dirty="0">
                <a:solidFill>
                  <a:srgbClr val="00B050"/>
                </a:solidFill>
                <a:latin typeface="Times New Roman" pitchFamily="18" charset="0"/>
                <a:cs typeface="Times New Roman" pitchFamily="18" charset="0"/>
              </a:rPr>
              <a:t>th</a:t>
            </a:r>
            <a:r>
              <a:rPr lang="en-US" sz="1400" b="1" dirty="0">
                <a:solidFill>
                  <a:srgbClr val="00B050"/>
                </a:solidFill>
                <a:latin typeface="Times New Roman" pitchFamily="18" charset="0"/>
                <a:cs typeface="Times New Roman" pitchFamily="18" charset="0"/>
              </a:rPr>
              <a:t> </a:t>
            </a:r>
            <a:r>
              <a:rPr lang="en-US" sz="1400" b="1" dirty="0" smtClean="0">
                <a:solidFill>
                  <a:srgbClr val="00B050"/>
                </a:solidFill>
                <a:latin typeface="Times New Roman" pitchFamily="18" charset="0"/>
                <a:cs typeface="Times New Roman" pitchFamily="18" charset="0"/>
              </a:rPr>
              <a:t>yr)</a:t>
            </a:r>
            <a:endParaRPr lang="en-US" sz="1400" b="1" dirty="0">
              <a:solidFill>
                <a:srgbClr val="00B050"/>
              </a:solidFill>
              <a:latin typeface="Times New Roman" pitchFamily="18" charset="0"/>
              <a:cs typeface="Times New Roman" pitchFamily="18" charset="0"/>
            </a:endParaRPr>
          </a:p>
          <a:p>
            <a:pPr algn="ctr">
              <a:lnSpc>
                <a:spcPct val="150000"/>
              </a:lnSpc>
            </a:pPr>
            <a:r>
              <a:rPr lang="en-US" sz="1400" b="1" dirty="0">
                <a:solidFill>
                  <a:srgbClr val="00B050"/>
                </a:solidFill>
                <a:latin typeface="Times New Roman" pitchFamily="18" charset="0"/>
                <a:cs typeface="Times New Roman" pitchFamily="18" charset="0"/>
              </a:rPr>
              <a:t>Fardeen khan(BCA-Data Science, 3</a:t>
            </a:r>
            <a:r>
              <a:rPr lang="en-US" sz="1400" b="1" baseline="30000" dirty="0">
                <a:solidFill>
                  <a:srgbClr val="00B050"/>
                </a:solidFill>
                <a:latin typeface="Times New Roman" pitchFamily="18" charset="0"/>
                <a:cs typeface="Times New Roman" pitchFamily="18" charset="0"/>
              </a:rPr>
              <a:t>rd</a:t>
            </a:r>
            <a:r>
              <a:rPr lang="en-US" sz="1400" b="1" dirty="0">
                <a:solidFill>
                  <a:srgbClr val="00B050"/>
                </a:solidFill>
                <a:latin typeface="Times New Roman" pitchFamily="18" charset="0"/>
                <a:cs typeface="Times New Roman" pitchFamily="18" charset="0"/>
              </a:rPr>
              <a:t> yr)</a:t>
            </a:r>
          </a:p>
          <a:p>
            <a:pPr algn="ctr">
              <a:lnSpc>
                <a:spcPct val="150000"/>
              </a:lnSpc>
            </a:pPr>
            <a:r>
              <a:rPr lang="en-US" sz="1400" b="1" dirty="0">
                <a:solidFill>
                  <a:srgbClr val="00B050"/>
                </a:solidFill>
                <a:latin typeface="Times New Roman" pitchFamily="18" charset="0"/>
                <a:cs typeface="Times New Roman" pitchFamily="18" charset="0"/>
              </a:rPr>
              <a:t>Rajat Jain(BCA-Data Science, 3</a:t>
            </a:r>
            <a:r>
              <a:rPr lang="en-US" sz="1400" b="1" baseline="30000" dirty="0">
                <a:solidFill>
                  <a:srgbClr val="00B050"/>
                </a:solidFill>
                <a:latin typeface="Times New Roman" pitchFamily="18" charset="0"/>
                <a:cs typeface="Times New Roman" pitchFamily="18" charset="0"/>
              </a:rPr>
              <a:t>rd</a:t>
            </a:r>
            <a:r>
              <a:rPr lang="en-US" sz="1400" b="1" dirty="0">
                <a:solidFill>
                  <a:srgbClr val="00B050"/>
                </a:solidFill>
                <a:latin typeface="Times New Roman" pitchFamily="18" charset="0"/>
                <a:cs typeface="Times New Roman" pitchFamily="18" charset="0"/>
              </a:rPr>
              <a:t> yr)</a:t>
            </a:r>
          </a:p>
          <a:p>
            <a:pPr algn="ctr">
              <a:lnSpc>
                <a:spcPct val="150000"/>
              </a:lnSpc>
            </a:pPr>
            <a:r>
              <a:rPr lang="en-IN" sz="1400" b="1" dirty="0">
                <a:solidFill>
                  <a:srgbClr val="00B050"/>
                </a:solidFill>
                <a:latin typeface="Times New Roman" panose="02020603050405020304" pitchFamily="18" charset="0"/>
                <a:cs typeface="Times New Roman" panose="02020603050405020304" pitchFamily="18" charset="0"/>
              </a:rPr>
              <a:t>Aastha Sinha</a:t>
            </a:r>
            <a:r>
              <a:rPr lang="en-US" sz="1400" b="1" dirty="0">
                <a:solidFill>
                  <a:srgbClr val="00B050"/>
                </a:solidFill>
                <a:latin typeface="Times New Roman" pitchFamily="18" charset="0"/>
                <a:cs typeface="Times New Roman" pitchFamily="18" charset="0"/>
              </a:rPr>
              <a:t>(BCA-AI &amp; PA, 3</a:t>
            </a:r>
            <a:r>
              <a:rPr lang="en-US" sz="1400" b="1" baseline="30000" dirty="0">
                <a:solidFill>
                  <a:srgbClr val="00B050"/>
                </a:solidFill>
                <a:latin typeface="Times New Roman" pitchFamily="18" charset="0"/>
                <a:cs typeface="Times New Roman" pitchFamily="18" charset="0"/>
              </a:rPr>
              <a:t>rd</a:t>
            </a:r>
            <a:r>
              <a:rPr lang="en-US" sz="1400" b="1" dirty="0">
                <a:solidFill>
                  <a:srgbClr val="00B050"/>
                </a:solidFill>
                <a:latin typeface="Times New Roman" pitchFamily="18" charset="0"/>
                <a:cs typeface="Times New Roman" pitchFamily="18" charset="0"/>
              </a:rPr>
              <a:t> yr</a:t>
            </a:r>
            <a:r>
              <a:rPr lang="en-US" sz="1400" b="1" dirty="0" smtClean="0">
                <a:solidFill>
                  <a:srgbClr val="00B050"/>
                </a:solidFill>
                <a:latin typeface="Times New Roman" pitchFamily="18" charset="0"/>
                <a:cs typeface="Times New Roman" pitchFamily="18" charset="0"/>
              </a:rPr>
              <a:t>)</a:t>
            </a:r>
          </a:p>
          <a:p>
            <a:pPr algn="ctr">
              <a:lnSpc>
                <a:spcPct val="150000"/>
              </a:lnSpc>
            </a:pPr>
            <a:r>
              <a:rPr lang="en-US" sz="1400" b="1" dirty="0" smtClean="0">
                <a:solidFill>
                  <a:srgbClr val="00B050"/>
                </a:solidFill>
                <a:latin typeface="Times New Roman" pitchFamily="18" charset="0"/>
                <a:cs typeface="Times New Roman" pitchFamily="18" charset="0"/>
              </a:rPr>
              <a:t>Rishabh Asoj(MCA-1</a:t>
            </a:r>
            <a:r>
              <a:rPr lang="en-US" sz="1400" b="1" baseline="30000" dirty="0" smtClean="0">
                <a:solidFill>
                  <a:srgbClr val="00B050"/>
                </a:solidFill>
                <a:latin typeface="Times New Roman" pitchFamily="18" charset="0"/>
                <a:cs typeface="Times New Roman" pitchFamily="18" charset="0"/>
              </a:rPr>
              <a:t>st</a:t>
            </a:r>
            <a:r>
              <a:rPr lang="en-US" sz="1400" b="1" dirty="0" smtClean="0">
                <a:solidFill>
                  <a:srgbClr val="00B050"/>
                </a:solidFill>
                <a:latin typeface="Times New Roman" pitchFamily="18" charset="0"/>
                <a:cs typeface="Times New Roman" pitchFamily="18" charset="0"/>
              </a:rPr>
              <a:t> yr)</a:t>
            </a:r>
            <a:endParaRPr lang="en-US" sz="1400" b="1" dirty="0">
              <a:solidFill>
                <a:srgbClr val="00B050"/>
              </a:solidFill>
              <a:latin typeface="Times New Roman" pitchFamily="18" charset="0"/>
              <a:cs typeface="Times New Roman" pitchFamily="18" charset="0"/>
            </a:endParaRPr>
          </a:p>
          <a:p>
            <a:pPr algn="ct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38109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3" name="Picture 2" descr="A picture containing text, way, scene, road&#10;&#10;Description automatically generated">
            <a:extLst>
              <a:ext uri="{FF2B5EF4-FFF2-40B4-BE49-F238E27FC236}">
                <a16:creationId xmlns:a16="http://schemas.microsoft.com/office/drawing/2014/main" xmlns="" id="{9290702A-43BB-4724-B4DE-2B24CD43F505}"/>
              </a:ext>
            </a:extLst>
          </p:cNvPr>
          <p:cNvPicPr>
            <a:picLocks noChangeAspect="1"/>
          </p:cNvPicPr>
          <p:nvPr/>
        </p:nvPicPr>
        <p:blipFill rotWithShape="1">
          <a:blip r:embed="rId2">
            <a:extLst>
              <a:ext uri="{28A0092B-C50C-407E-A947-70E740481C1C}">
                <a14:useLocalDpi xmlns:a14="http://schemas.microsoft.com/office/drawing/2010/main" val="0"/>
              </a:ext>
            </a:extLst>
          </a:blip>
          <a:srcRect t="4074"/>
          <a:stretch/>
        </p:blipFill>
        <p:spPr>
          <a:xfrm>
            <a:off x="0" y="133350"/>
            <a:ext cx="9144000" cy="5143500"/>
          </a:xfrm>
          <a:prstGeom prst="rect">
            <a:avLst/>
          </a:prstGeom>
        </p:spPr>
      </p:pic>
    </p:spTree>
    <p:extLst>
      <p:ext uri="{BB962C8B-B14F-4D97-AF65-F5344CB8AC3E}">
        <p14:creationId xmlns:p14="http://schemas.microsoft.com/office/powerpoint/2010/main" val="5502313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CD0F06-E21D-4081-9249-D3EABF9DC0F1}"/>
              </a:ext>
            </a:extLst>
          </p:cNvPr>
          <p:cNvSpPr>
            <a:spLocks noGrp="1"/>
          </p:cNvSpPr>
          <p:nvPr>
            <p:ph type="title"/>
          </p:nvPr>
        </p:nvSpPr>
        <p:spPr/>
        <p:txBody>
          <a:bodyPr/>
          <a:lstStyle/>
          <a:p>
            <a:r>
              <a:rPr lang="en-IN" dirty="0">
                <a:solidFill>
                  <a:schemeClr val="tx1"/>
                </a:solidFill>
              </a:rPr>
              <a:t>Future Scope</a:t>
            </a:r>
          </a:p>
        </p:txBody>
      </p:sp>
      <p:sp>
        <p:nvSpPr>
          <p:cNvPr id="3" name="Content Placeholder 2">
            <a:extLst>
              <a:ext uri="{FF2B5EF4-FFF2-40B4-BE49-F238E27FC236}">
                <a16:creationId xmlns:a16="http://schemas.microsoft.com/office/drawing/2014/main" xmlns="" id="{A00470BD-ACBB-44C6-B35B-0C2A00BAED09}"/>
              </a:ext>
            </a:extLst>
          </p:cNvPr>
          <p:cNvSpPr>
            <a:spLocks noGrp="1"/>
          </p:cNvSpPr>
          <p:nvPr>
            <p:ph idx="1"/>
          </p:nvPr>
        </p:nvSpPr>
        <p:spPr/>
        <p:txBody>
          <a:bodyPr/>
          <a:lstStyle/>
          <a:p>
            <a:r>
              <a:rPr lang="en-US" dirty="0"/>
              <a:t>We can extend the code to compute a 2D histogram using both the Hue and Saturation components whereas currently we are only using the Hue component of the HSV color space.</a:t>
            </a:r>
          </a:p>
          <a:p>
            <a:r>
              <a:rPr lang="en-US" dirty="0"/>
              <a:t>Implement new model for Multi-Object tracking</a:t>
            </a:r>
          </a:p>
          <a:p>
            <a:r>
              <a:rPr lang="en-US" dirty="0"/>
              <a:t>The algorithm is tested and verified for a set of videos.</a:t>
            </a:r>
          </a:p>
          <a:p>
            <a:r>
              <a:rPr lang="en-US" dirty="0"/>
              <a:t>As future work the algorithm should be tested/verified for indoor/outdoor videos with strong shadows and partial/full occlusion of objects.</a:t>
            </a:r>
          </a:p>
          <a:p>
            <a:r>
              <a:rPr lang="en-US" dirty="0"/>
              <a:t>Our future work will integrate shape features with </a:t>
            </a:r>
            <a:r>
              <a:rPr lang="en-US" dirty="0" err="1"/>
              <a:t>colour</a:t>
            </a:r>
            <a:r>
              <a:rPr lang="en-US" dirty="0"/>
              <a:t> to achieve a robust tracking in face of lighting changes and occlusion. </a:t>
            </a:r>
          </a:p>
          <a:p>
            <a:endParaRPr lang="en-IN" dirty="0"/>
          </a:p>
        </p:txBody>
      </p:sp>
    </p:spTree>
    <p:extLst>
      <p:ext uri="{BB962C8B-B14F-4D97-AF65-F5344CB8AC3E}">
        <p14:creationId xmlns:p14="http://schemas.microsoft.com/office/powerpoint/2010/main" val="1487281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3AD05-9282-42A5-87B6-AD845EFFD323}"/>
              </a:ext>
            </a:extLst>
          </p:cNvPr>
          <p:cNvSpPr>
            <a:spLocks noGrp="1"/>
          </p:cNvSpPr>
          <p:nvPr>
            <p:ph type="title"/>
          </p:nvPr>
        </p:nvSpPr>
        <p:spPr/>
        <p:txBody>
          <a:bodyPr/>
          <a:lstStyle/>
          <a:p>
            <a:r>
              <a:rPr lang="en-IN" dirty="0">
                <a:solidFill>
                  <a:schemeClr val="tx1"/>
                </a:solidFill>
              </a:rPr>
              <a:t>Conclusion</a:t>
            </a:r>
          </a:p>
        </p:txBody>
      </p:sp>
      <p:sp>
        <p:nvSpPr>
          <p:cNvPr id="3" name="Content Placeholder 2">
            <a:extLst>
              <a:ext uri="{FF2B5EF4-FFF2-40B4-BE49-F238E27FC236}">
                <a16:creationId xmlns:a16="http://schemas.microsoft.com/office/drawing/2014/main" xmlns="" id="{A46F297A-0413-45FB-8C36-12883F93C7E7}"/>
              </a:ext>
            </a:extLst>
          </p:cNvPr>
          <p:cNvSpPr>
            <a:spLocks noGrp="1"/>
          </p:cNvSpPr>
          <p:nvPr>
            <p:ph idx="1"/>
          </p:nvPr>
        </p:nvSpPr>
        <p:spPr/>
        <p:txBody>
          <a:bodyPr>
            <a:normAutofit fontScale="92500"/>
          </a:bodyPr>
          <a:lstStyle/>
          <a:p>
            <a:r>
              <a:rPr lang="en-IN" dirty="0"/>
              <a:t>In this project we use the CAMShift algorithm to track objects in the video and YOLOV3 model to detect objects in images.</a:t>
            </a:r>
          </a:p>
          <a:p>
            <a:r>
              <a:rPr lang="en-IN" dirty="0"/>
              <a:t>The Algorithm use color and motion features.</a:t>
            </a:r>
          </a:p>
          <a:p>
            <a:r>
              <a:rPr lang="en-IN" dirty="0"/>
              <a:t>The CAMShift approach is quite powerful for object tracking, especially when you consider we are only utilizing color histograms.</a:t>
            </a:r>
          </a:p>
          <a:p>
            <a:r>
              <a:rPr lang="en-US" dirty="0"/>
              <a:t>One of the major limitations of the standard CAMShift variant is that it cannot track the desired target when the background (or an object nearby) is of the same colour.</a:t>
            </a:r>
          </a:p>
          <a:p>
            <a:r>
              <a:rPr lang="en-US" dirty="0"/>
              <a:t>This algorithm has been improved over the years to try to cope with this limitation but, to take into account the structural features of the image, other approaches, such as HOG (</a:t>
            </a:r>
            <a:r>
              <a:rPr lang="en-US" u="sng" dirty="0">
                <a:hlinkClick r:id="rId2"/>
              </a:rPr>
              <a:t>Histogram of oriented gradients</a:t>
            </a:r>
            <a:r>
              <a:rPr lang="en-US" dirty="0"/>
              <a:t>) ) have been developed. However, nowadays better results can be achieved using deep learning.</a:t>
            </a:r>
          </a:p>
          <a:p>
            <a:endParaRPr lang="en-US" dirty="0"/>
          </a:p>
          <a:p>
            <a:pPr marL="0" indent="0">
              <a:buNone/>
            </a:pPr>
            <a:endParaRPr lang="en-IN" dirty="0"/>
          </a:p>
        </p:txBody>
      </p:sp>
    </p:spTree>
    <p:extLst>
      <p:ext uri="{BB962C8B-B14F-4D97-AF65-F5344CB8AC3E}">
        <p14:creationId xmlns:p14="http://schemas.microsoft.com/office/powerpoint/2010/main" val="3715576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5D05A9C-9219-42D6-AD16-739C28F68DCC}"/>
              </a:ext>
            </a:extLst>
          </p:cNvPr>
          <p:cNvSpPr>
            <a:spLocks noGrp="1"/>
          </p:cNvSpPr>
          <p:nvPr>
            <p:ph type="title"/>
          </p:nvPr>
        </p:nvSpPr>
        <p:spPr>
          <a:xfrm>
            <a:off x="3765994" y="988943"/>
            <a:ext cx="4411651" cy="3165615"/>
          </a:xfrm>
        </p:spPr>
        <p:txBody>
          <a:bodyPr vert="horz" lIns="91440" tIns="45720" rIns="91440" bIns="45720" rtlCol="0" anchor="ctr">
            <a:normAutofit/>
          </a:bodyPr>
          <a:lstStyle/>
          <a:p>
            <a:pPr defTabSz="457200"/>
            <a:r>
              <a:rPr lang="en-US" sz="5400" u="sng" dirty="0">
                <a:solidFill>
                  <a:schemeClr val="tx2">
                    <a:lumMod val="75000"/>
                  </a:schemeClr>
                </a:solidFill>
              </a:rPr>
              <a:t>Thank You</a:t>
            </a:r>
          </a:p>
        </p:txBody>
      </p:sp>
    </p:spTree>
    <p:extLst>
      <p:ext uri="{BB962C8B-B14F-4D97-AF65-F5344CB8AC3E}">
        <p14:creationId xmlns:p14="http://schemas.microsoft.com/office/powerpoint/2010/main" val="619884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4919" y="2325819"/>
            <a:ext cx="1840539" cy="2272008"/>
          </a:xfrm>
          <a:prstGeom prst="rect">
            <a:avLst/>
          </a:prstGeom>
        </p:spPr>
        <p:txBody>
          <a:bodyPr vert="horz" lIns="91440" tIns="45720" rIns="91440" bIns="45720" rtlCol="0" anchor="t">
            <a:normAutofit/>
          </a:bodyPr>
          <a:lstStyle/>
          <a:p>
            <a:pPr marL="12700">
              <a:spcBef>
                <a:spcPct val="0"/>
              </a:spcBef>
              <a:spcAft>
                <a:spcPts val="600"/>
              </a:spcAft>
            </a:pPr>
            <a:r>
              <a:rPr lang="en-US" sz="2400" b="1" spc="-5" dirty="0">
                <a:latin typeface="+mj-lt"/>
                <a:ea typeface="+mj-ea"/>
                <a:cs typeface="+mj-cs"/>
              </a:rPr>
              <a:t>Objective</a:t>
            </a:r>
            <a:endParaRPr lang="en-US" sz="2400" dirty="0">
              <a:latin typeface="+mj-lt"/>
              <a:ea typeface="+mj-ea"/>
              <a:cs typeface="+mj-cs"/>
            </a:endParaRPr>
          </a:p>
        </p:txBody>
      </p:sp>
      <p:sp>
        <p:nvSpPr>
          <p:cNvPr id="3" name="object 3"/>
          <p:cNvSpPr txBox="1"/>
          <p:nvPr/>
        </p:nvSpPr>
        <p:spPr>
          <a:xfrm>
            <a:off x="437000" y="1840722"/>
            <a:ext cx="3477260" cy="245452"/>
          </a:xfrm>
          <a:prstGeom prst="rect">
            <a:avLst/>
          </a:prstGeom>
        </p:spPr>
        <p:txBody>
          <a:bodyPr vert="horz" wrap="square" lIns="0" tIns="8890" rIns="0" bIns="0" rtlCol="0">
            <a:spAutoFit/>
          </a:bodyPr>
          <a:lstStyle/>
          <a:p>
            <a:pPr marL="12700" marR="5080" algn="just">
              <a:lnSpc>
                <a:spcPct val="101600"/>
              </a:lnSpc>
              <a:spcBef>
                <a:spcPts val="70"/>
              </a:spcBef>
            </a:pPr>
            <a:endParaRPr sz="1600">
              <a:latin typeface="Times New Roman" pitchFamily="18" charset="0"/>
              <a:cs typeface="Times New Roman" pitchFamily="18" charset="0"/>
            </a:endParaRPr>
          </a:p>
        </p:txBody>
      </p:sp>
      <p:sp>
        <p:nvSpPr>
          <p:cNvPr id="5" name="object 5"/>
          <p:cNvSpPr txBox="1"/>
          <p:nvPr/>
        </p:nvSpPr>
        <p:spPr>
          <a:xfrm>
            <a:off x="4333600" y="578185"/>
            <a:ext cx="3850792" cy="320601"/>
          </a:xfrm>
          <a:prstGeom prst="rect">
            <a:avLst/>
          </a:prstGeom>
        </p:spPr>
        <p:txBody>
          <a:bodyPr vert="horz" wrap="square" lIns="0" tIns="12700" rIns="0" bIns="0" rtlCol="0">
            <a:spAutoFit/>
          </a:bodyPr>
          <a:lstStyle/>
          <a:p>
            <a:pPr marL="12700" algn="ctr">
              <a:spcBef>
                <a:spcPts val="100"/>
              </a:spcBef>
            </a:pPr>
            <a:r>
              <a:rPr lang="en-US" sz="1000" dirty="0">
                <a:latin typeface="Times New Roman" pitchFamily="18" charset="0"/>
                <a:cs typeface="Times New Roman" pitchFamily="18" charset="0"/>
              </a:rPr>
              <a:t/>
            </a:r>
            <a:br>
              <a:rPr lang="en-US" sz="1000" dirty="0">
                <a:latin typeface="Times New Roman" pitchFamily="18" charset="0"/>
                <a:cs typeface="Times New Roman" pitchFamily="18" charset="0"/>
              </a:rPr>
            </a:br>
            <a:endParaRPr lang="en-IN" sz="1000">
              <a:latin typeface="Times New Roman" pitchFamily="18" charset="0"/>
              <a:cs typeface="Times New Roman" pitchFamily="18" charset="0"/>
            </a:endParaRPr>
          </a:p>
        </p:txBody>
      </p:sp>
      <p:sp>
        <p:nvSpPr>
          <p:cNvPr id="8" name="object 8"/>
          <p:cNvSpPr txBox="1"/>
          <p:nvPr/>
        </p:nvSpPr>
        <p:spPr>
          <a:xfrm>
            <a:off x="4607442" y="3666336"/>
            <a:ext cx="2491200" cy="777136"/>
          </a:xfrm>
          <a:prstGeom prst="rect">
            <a:avLst/>
          </a:prstGeom>
        </p:spPr>
        <p:txBody>
          <a:bodyPr vert="horz" wrap="square" lIns="0" tIns="12700" rIns="0" bIns="0" rtlCol="0">
            <a:spAutoFit/>
          </a:bodyPr>
          <a:lstStyle/>
          <a:p>
            <a:pPr marL="12700" algn="just">
              <a:spcBef>
                <a:spcPts val="100"/>
              </a:spcBef>
            </a:pPr>
            <a:endParaRPr lang="en-IN" sz="1600" b="1" spc="-5">
              <a:solidFill>
                <a:srgbClr val="1B4587"/>
              </a:solidFill>
              <a:latin typeface="Times New Roman" pitchFamily="18" charset="0"/>
              <a:cs typeface="Times New Roman" pitchFamily="18" charset="0"/>
            </a:endParaRPr>
          </a:p>
          <a:p>
            <a:pPr marL="12700" algn="just">
              <a:spcBef>
                <a:spcPts val="100"/>
              </a:spcBef>
            </a:pPr>
            <a:endParaRPr lang="en-IN" sz="1600" b="1" spc="-5">
              <a:solidFill>
                <a:srgbClr val="1B4587"/>
              </a:solidFill>
              <a:latin typeface="Times New Roman" pitchFamily="18" charset="0"/>
              <a:cs typeface="Times New Roman" pitchFamily="18" charset="0"/>
            </a:endParaRPr>
          </a:p>
          <a:p>
            <a:pPr marL="12700" algn="just">
              <a:spcBef>
                <a:spcPts val="100"/>
              </a:spcBef>
            </a:pPr>
            <a:endParaRPr lang="en-IN" sz="1600">
              <a:latin typeface="Times New Roman" pitchFamily="18" charset="0"/>
              <a:cs typeface="Times New Roman" pitchFamily="18" charset="0"/>
            </a:endParaRPr>
          </a:p>
        </p:txBody>
      </p:sp>
      <p:graphicFrame>
        <p:nvGraphicFramePr>
          <p:cNvPr id="11" name="TextBox 8">
            <a:extLst>
              <a:ext uri="{FF2B5EF4-FFF2-40B4-BE49-F238E27FC236}">
                <a16:creationId xmlns:a16="http://schemas.microsoft.com/office/drawing/2014/main" xmlns="" id="{467F5677-EB09-44CB-8D3E-A62EC2F99D94}"/>
              </a:ext>
            </a:extLst>
          </p:cNvPr>
          <p:cNvGraphicFramePr/>
          <p:nvPr>
            <p:extLst>
              <p:ext uri="{D42A27DB-BD31-4B8C-83A1-F6EECF244321}">
                <p14:modId xmlns:p14="http://schemas.microsoft.com/office/powerpoint/2010/main" val="3758805074"/>
              </p:ext>
            </p:extLst>
          </p:nvPr>
        </p:nvGraphicFramePr>
        <p:xfrm>
          <a:off x="3534858" y="481163"/>
          <a:ext cx="5124159" cy="3948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B71A7E-15CC-4719-B3A0-76311E41B6D2}"/>
              </a:ext>
            </a:extLst>
          </p:cNvPr>
          <p:cNvSpPr>
            <a:spLocks noGrp="1"/>
          </p:cNvSpPr>
          <p:nvPr>
            <p:ph type="title"/>
          </p:nvPr>
        </p:nvSpPr>
        <p:spPr>
          <a:xfrm>
            <a:off x="1382543" y="468082"/>
            <a:ext cx="7037556" cy="960668"/>
          </a:xfrm>
        </p:spPr>
        <p:txBody>
          <a:bodyPr>
            <a:normAutofit/>
          </a:bodyPr>
          <a:lstStyle/>
          <a:p>
            <a:r>
              <a:rPr lang="en-US" dirty="0">
                <a:solidFill>
                  <a:schemeClr val="tx1">
                    <a:lumMod val="95000"/>
                    <a:lumOff val="5000"/>
                  </a:schemeClr>
                </a:solidFill>
              </a:rPr>
              <a:t>What’s New?</a:t>
            </a:r>
            <a:endParaRPr lang="en-IN" dirty="0">
              <a:solidFill>
                <a:schemeClr val="tx1">
                  <a:lumMod val="95000"/>
                  <a:lumOff val="5000"/>
                </a:schemeClr>
              </a:solidFill>
            </a:endParaRPr>
          </a:p>
        </p:txBody>
      </p:sp>
      <p:graphicFrame>
        <p:nvGraphicFramePr>
          <p:cNvPr id="5" name="Content Placeholder 2">
            <a:extLst>
              <a:ext uri="{FF2B5EF4-FFF2-40B4-BE49-F238E27FC236}">
                <a16:creationId xmlns:a16="http://schemas.microsoft.com/office/drawing/2014/main" xmlns="" id="{48ED39DD-B16D-4FE4-AE1F-F909CBCCF5D1}"/>
              </a:ext>
            </a:extLst>
          </p:cNvPr>
          <p:cNvGraphicFramePr>
            <a:graphicFrameLocks noGrp="1"/>
          </p:cNvGraphicFramePr>
          <p:nvPr>
            <p:ph idx="1"/>
            <p:extLst>
              <p:ext uri="{D42A27DB-BD31-4B8C-83A1-F6EECF244321}">
                <p14:modId xmlns:p14="http://schemas.microsoft.com/office/powerpoint/2010/main" val="3726157259"/>
              </p:ext>
            </p:extLst>
          </p:nvPr>
        </p:nvGraphicFramePr>
        <p:xfrm>
          <a:off x="722330" y="1733550"/>
          <a:ext cx="7699339" cy="2221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276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xmlns="" id="{3D306EE1-E655-4E8F-BA76-B2434EE225E1}"/>
              </a:ext>
            </a:extLst>
          </p:cNvPr>
          <p:cNvGraphicFramePr>
            <a:graphicFrameLocks noGrp="1"/>
          </p:cNvGraphicFramePr>
          <p:nvPr>
            <p:ph idx="1"/>
            <p:extLst>
              <p:ext uri="{D42A27DB-BD31-4B8C-83A1-F6EECF244321}">
                <p14:modId xmlns:p14="http://schemas.microsoft.com/office/powerpoint/2010/main" val="2336630051"/>
              </p:ext>
            </p:extLst>
          </p:nvPr>
        </p:nvGraphicFramePr>
        <p:xfrm>
          <a:off x="720759" y="2198103"/>
          <a:ext cx="7432641" cy="1973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xmlns="" id="{251E9887-6E49-43AD-841C-19E2017B4EEF}"/>
              </a:ext>
            </a:extLst>
          </p:cNvPr>
          <p:cNvSpPr/>
          <p:nvPr/>
        </p:nvSpPr>
        <p:spPr>
          <a:xfrm>
            <a:off x="1524000" y="535781"/>
            <a:ext cx="5257800" cy="588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Target Audience</a:t>
            </a:r>
          </a:p>
        </p:txBody>
      </p:sp>
    </p:spTree>
    <p:extLst>
      <p:ext uri="{BB962C8B-B14F-4D97-AF65-F5344CB8AC3E}">
        <p14:creationId xmlns:p14="http://schemas.microsoft.com/office/powerpoint/2010/main" val="3755686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4919" y="2325819"/>
            <a:ext cx="2407881" cy="2272008"/>
          </a:xfrm>
        </p:spPr>
        <p:txBody>
          <a:bodyPr>
            <a:normAutofit/>
          </a:bodyPr>
          <a:lstStyle/>
          <a:p>
            <a:r>
              <a:rPr lang="en-US" dirty="0">
                <a:solidFill>
                  <a:schemeClr val="tx1">
                    <a:lumMod val="95000"/>
                    <a:lumOff val="5000"/>
                  </a:schemeClr>
                </a:solidFill>
              </a:rPr>
              <a:t>Technologies Used</a:t>
            </a:r>
            <a:endParaRPr lang="en-IN" dirty="0">
              <a:solidFill>
                <a:schemeClr val="tx1">
                  <a:lumMod val="95000"/>
                  <a:lumOff val="5000"/>
                </a:schemeClr>
              </a:solidFill>
            </a:endParaRPr>
          </a:p>
        </p:txBody>
      </p:sp>
      <p:sp>
        <p:nvSpPr>
          <p:cNvPr id="3" name="Content Placeholder 2"/>
          <p:cNvSpPr>
            <a:spLocks noGrp="1"/>
          </p:cNvSpPr>
          <p:nvPr>
            <p:ph idx="1"/>
          </p:nvPr>
        </p:nvSpPr>
        <p:spPr>
          <a:xfrm>
            <a:off x="3529933" y="442291"/>
            <a:ext cx="5098525" cy="3991125"/>
          </a:xfrm>
        </p:spPr>
        <p:txBody>
          <a:bodyPr anchor="ctr">
            <a:normAutofit/>
          </a:bodyPr>
          <a:lstStyle/>
          <a:p>
            <a:r>
              <a:rPr lang="en-US" sz="1600" dirty="0"/>
              <a:t>CAMShift ( Continuously Adaptive Mean Shift )</a:t>
            </a:r>
          </a:p>
          <a:p>
            <a:r>
              <a:rPr lang="en-US" sz="1600" dirty="0"/>
              <a:t>Open CV</a:t>
            </a:r>
          </a:p>
          <a:p>
            <a:r>
              <a:rPr lang="en-US" sz="1600" dirty="0"/>
              <a:t>YOLO V3 Object Detection</a:t>
            </a:r>
          </a:p>
          <a:p>
            <a:r>
              <a:rPr lang="en-US" sz="1600" dirty="0"/>
              <a:t>Python</a:t>
            </a:r>
            <a:endParaRPr lang="en-IN" sz="1600" dirty="0"/>
          </a:p>
        </p:txBody>
      </p:sp>
    </p:spTree>
    <p:extLst>
      <p:ext uri="{BB962C8B-B14F-4D97-AF65-F5344CB8AC3E}">
        <p14:creationId xmlns:p14="http://schemas.microsoft.com/office/powerpoint/2010/main" val="1513236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8">
            <a:extLst>
              <a:ext uri="{FF2B5EF4-FFF2-40B4-BE49-F238E27FC236}">
                <a16:creationId xmlns:a16="http://schemas.microsoft.com/office/drawing/2014/main" xmlns="" id="{7B7EFD05-5F12-420E-8AEF-74D5EF9D58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 y="171450"/>
            <a:ext cx="2138628" cy="4978966"/>
            <a:chOff x="2487613" y="285750"/>
            <a:chExt cx="2428875" cy="5654676"/>
          </a:xfrm>
        </p:grpSpPr>
        <p:sp>
          <p:nvSpPr>
            <p:cNvPr id="10" name="Freeform 11">
              <a:extLst>
                <a:ext uri="{FF2B5EF4-FFF2-40B4-BE49-F238E27FC236}">
                  <a16:creationId xmlns:a16="http://schemas.microsoft.com/office/drawing/2014/main" xmlns="" id="{6B6786B7-9BA0-488B-8C6B-1C5BB4E2A5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xmlns="" id="{ACF6C842-D596-43D3-B584-5672E0D331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xmlns="" id="{6DF84F3E-35FA-497B-B6FA-F453E82F32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xmlns="" id="{2846D7FA-E05C-448E-B156-F77C205A14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xmlns="" id="{E269AD3A-E6B6-4322-A013-276CBC1B08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xmlns="" id="{CEFB9F00-6239-4BF6-B439-D16231B240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xmlns="" id="{74D1DDDB-FC85-40C5-9225-06312C4515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xmlns="" id="{E9217709-40C1-4F4A-AB69-8A693608AB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xmlns="" id="{ACCD26D6-BC97-43F5-B803-5838985FC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xmlns="" id="{8136022F-2988-42E2-90E1-617D189FF1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xmlns="" id="{03859925-85FA-4D69-A0AB-6F827E3B5C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xmlns="" id="{BAE65FC7-970A-4DCC-9FB4-CF0F7496A9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2" name="Group 22">
            <a:extLst>
              <a:ext uri="{FF2B5EF4-FFF2-40B4-BE49-F238E27FC236}">
                <a16:creationId xmlns:a16="http://schemas.microsoft.com/office/drawing/2014/main" xmlns="" id="{B64F33C7-E158-4057-87E7-6F42AA6D034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0412" y="117"/>
            <a:ext cx="1767505" cy="5139823"/>
            <a:chOff x="6627813" y="195610"/>
            <a:chExt cx="1952625" cy="5678141"/>
          </a:xfrm>
        </p:grpSpPr>
        <p:sp>
          <p:nvSpPr>
            <p:cNvPr id="24" name="Freeform 27">
              <a:extLst>
                <a:ext uri="{FF2B5EF4-FFF2-40B4-BE49-F238E27FC236}">
                  <a16:creationId xmlns:a16="http://schemas.microsoft.com/office/drawing/2014/main" xmlns="" id="{26714E66-FCC0-42F6-B127-0F91203BC5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xmlns="" id="{7E0BD3C9-F0D9-4A53-87DF-71D17D328D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xmlns="" id="{DFA9FE4C-FCED-4A9A-9E43-358EB75011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xmlns="" id="{E5D5BB28-15EC-4D32-9C05-C2206AF9E2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xmlns="" id="{06210E9D-4080-4566-B32A-3A8BE356F8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xmlns="" id="{894D3505-0982-40B2-8131-1B6BFF2736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xmlns="" id="{11598CAB-0965-48D6-999C-91450C50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xmlns="" id="{29E94126-468A-4060-BCBC-DC3806A46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xmlns="" id="{438F3422-C112-405B-B955-7B16907214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xmlns="" id="{C99C65FC-23C1-4B1D-A385-29B46619D2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xmlns="" id="{53D192C3-5E79-4B85-98D0-8F6C681CDC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xmlns="" id="{8709C0CF-D42A-4EE0-9C30-B0B72C69AD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3" name="Rectangle 36">
            <a:extLst>
              <a:ext uri="{FF2B5EF4-FFF2-40B4-BE49-F238E27FC236}">
                <a16:creationId xmlns:a16="http://schemas.microsoft.com/office/drawing/2014/main" xmlns="" id="{B8FE8EF1-7AF2-4864-A8DE-7EE3481DA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4" name="Freeform 6">
            <a:extLst>
              <a:ext uri="{FF2B5EF4-FFF2-40B4-BE49-F238E27FC236}">
                <a16:creationId xmlns:a16="http://schemas.microsoft.com/office/drawing/2014/main" xmlns="" id="{76CB6AE4-A444-41E5-A744-47F048A15E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xmlns="" id="{CC84BC9B-7114-4B85-8360-6C0CF0EF88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xmlns="" id="{D7E1DAA0-19B9-4062-B00B-5D20EFCFF9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4583432" cy="5143499"/>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D926B643-F07D-4E1C-B4EC-4EA407CCF1B2}"/>
              </a:ext>
            </a:extLst>
          </p:cNvPr>
          <p:cNvSpPr>
            <a:spLocks noGrp="1"/>
          </p:cNvSpPr>
          <p:nvPr>
            <p:ph type="title"/>
          </p:nvPr>
        </p:nvSpPr>
        <p:spPr>
          <a:xfrm>
            <a:off x="405209" y="725562"/>
            <a:ext cx="3960345" cy="2957438"/>
          </a:xfrm>
        </p:spPr>
        <p:txBody>
          <a:bodyPr vert="horz" lIns="91440" tIns="45720" rIns="91440" bIns="45720" rtlCol="0" anchor="b">
            <a:normAutofit/>
          </a:bodyPr>
          <a:lstStyle/>
          <a:p>
            <a:pPr defTabSz="457200"/>
            <a:r>
              <a:rPr lang="en-US" sz="3000">
                <a:solidFill>
                  <a:srgbClr val="FEFFFF"/>
                </a:solidFill>
              </a:rPr>
              <a:t>Project Demonstration</a:t>
            </a:r>
          </a:p>
        </p:txBody>
      </p:sp>
      <p:sp>
        <p:nvSpPr>
          <p:cNvPr id="45" name="Freeform 27">
            <a:extLst>
              <a:ext uri="{FF2B5EF4-FFF2-40B4-BE49-F238E27FC236}">
                <a16:creationId xmlns:a16="http://schemas.microsoft.com/office/drawing/2014/main" xmlns="" id="{E888E6CC-387D-4DB1-B167-26993959EA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3774755"/>
            <a:ext cx="5160904" cy="642785"/>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4" name="Picture 3" descr="Graphical user interface, application&#10;&#10;Description automatically generated">
            <a:extLst>
              <a:ext uri="{FF2B5EF4-FFF2-40B4-BE49-F238E27FC236}">
                <a16:creationId xmlns:a16="http://schemas.microsoft.com/office/drawing/2014/main" xmlns="" id="{C13D322C-AADE-4017-AAA0-53B2292F0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768" y="715575"/>
            <a:ext cx="2471892" cy="3707838"/>
          </a:xfrm>
          <a:prstGeom prst="rect">
            <a:avLst/>
          </a:prstGeom>
        </p:spPr>
      </p:pic>
    </p:spTree>
    <p:extLst>
      <p:ext uri="{BB962C8B-B14F-4D97-AF65-F5344CB8AC3E}">
        <p14:creationId xmlns:p14="http://schemas.microsoft.com/office/powerpoint/2010/main" val="2451423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7" name="Group 9">
            <a:extLst>
              <a:ext uri="{FF2B5EF4-FFF2-40B4-BE49-F238E27FC236}">
                <a16:creationId xmlns:a16="http://schemas.microsoft.com/office/drawing/2014/main" xmlns="" id="{7B7EFD05-5F12-420E-8AEF-74D5EF9D58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 y="171450"/>
            <a:ext cx="2138628" cy="4978966"/>
            <a:chOff x="2487613" y="285750"/>
            <a:chExt cx="2428875" cy="5654676"/>
          </a:xfrm>
        </p:grpSpPr>
        <p:sp>
          <p:nvSpPr>
            <p:cNvPr id="11" name="Freeform 11">
              <a:extLst>
                <a:ext uri="{FF2B5EF4-FFF2-40B4-BE49-F238E27FC236}">
                  <a16:creationId xmlns:a16="http://schemas.microsoft.com/office/drawing/2014/main" xmlns="" id="{6B6786B7-9BA0-488B-8C6B-1C5BB4E2A5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xmlns="" id="{ACF6C842-D596-43D3-B584-5672E0D331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8" name="Freeform 13">
              <a:extLst>
                <a:ext uri="{FF2B5EF4-FFF2-40B4-BE49-F238E27FC236}">
                  <a16:creationId xmlns:a16="http://schemas.microsoft.com/office/drawing/2014/main" xmlns="" id="{6DF84F3E-35FA-497B-B6FA-F453E82F32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9" name="Freeform 14">
              <a:extLst>
                <a:ext uri="{FF2B5EF4-FFF2-40B4-BE49-F238E27FC236}">
                  <a16:creationId xmlns:a16="http://schemas.microsoft.com/office/drawing/2014/main" xmlns="" id="{2846D7FA-E05C-448E-B156-F77C205A14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xmlns="" id="{E269AD3A-E6B6-4322-A013-276CBC1B08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xmlns="" id="{CEFB9F00-6239-4BF6-B439-D16231B240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xmlns="" id="{74D1DDDB-FC85-40C5-9225-06312C4515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xmlns="" id="{E9217709-40C1-4F4A-AB69-8A693608AB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xmlns="" id="{ACCD26D6-BC97-43F5-B803-5838985FC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xmlns="" id="{8136022F-2988-42E2-90E1-617D189FF1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xmlns="" id="{03859925-85FA-4D69-A0AB-6F827E3B5C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xmlns="" id="{BAE65FC7-970A-4DCC-9FB4-CF0F7496A9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0" name="Group 23">
            <a:extLst>
              <a:ext uri="{FF2B5EF4-FFF2-40B4-BE49-F238E27FC236}">
                <a16:creationId xmlns:a16="http://schemas.microsoft.com/office/drawing/2014/main" xmlns="" id="{B64F33C7-E158-4057-87E7-6F42AA6D034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0412" y="117"/>
            <a:ext cx="1767505" cy="5139823"/>
            <a:chOff x="6627813" y="195610"/>
            <a:chExt cx="1952625" cy="5678141"/>
          </a:xfrm>
        </p:grpSpPr>
        <p:sp>
          <p:nvSpPr>
            <p:cNvPr id="25" name="Freeform 27">
              <a:extLst>
                <a:ext uri="{FF2B5EF4-FFF2-40B4-BE49-F238E27FC236}">
                  <a16:creationId xmlns:a16="http://schemas.microsoft.com/office/drawing/2014/main" xmlns="" id="{26714E66-FCC0-42F6-B127-0F91203BC5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xmlns="" id="{7E0BD3C9-F0D9-4A53-87DF-71D17D328D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xmlns="" id="{DFA9FE4C-FCED-4A9A-9E43-358EB75011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xmlns="" id="{E5D5BB28-15EC-4D32-9C05-C2206AF9E2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xmlns="" id="{06210E9D-4080-4566-B32A-3A8BE356F8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xmlns="" id="{894D3505-0982-40B2-8131-1B6BFF2736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xmlns="" id="{11598CAB-0965-48D6-999C-91450C50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xmlns="" id="{29E94126-468A-4060-BCBC-DC3806A46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xmlns="" id="{438F3422-C112-405B-B955-7B16907214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xmlns="" id="{C99C65FC-23C1-4B1D-A385-29B46619D2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xmlns="" id="{53D192C3-5E79-4B85-98D0-8F6C681CDC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xmlns="" id="{8709C0CF-D42A-4EE0-9C30-B0B72C69AD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1" name="Rectangle 37">
            <a:extLst>
              <a:ext uri="{FF2B5EF4-FFF2-40B4-BE49-F238E27FC236}">
                <a16:creationId xmlns:a16="http://schemas.microsoft.com/office/drawing/2014/main" xmlns="" id="{B8FE8EF1-7AF2-4864-A8DE-7EE3481DA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 name="Freeform 6">
            <a:extLst>
              <a:ext uri="{FF2B5EF4-FFF2-40B4-BE49-F238E27FC236}">
                <a16:creationId xmlns:a16="http://schemas.microsoft.com/office/drawing/2014/main" xmlns="" id="{76CB6AE4-A444-41E5-A744-47F048A15E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a:extLst>
              <a:ext uri="{FF2B5EF4-FFF2-40B4-BE49-F238E27FC236}">
                <a16:creationId xmlns:a16="http://schemas.microsoft.com/office/drawing/2014/main" xmlns="" id="{25F129D9-8F3D-4302-AB5D-DE987A6B12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xmlns="" id="{1F4A57F6-BEF1-4CA6-A0F1-3A01F6AB4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3479799" cy="5143500"/>
          </a:xfrm>
          <a:prstGeom prst="rect">
            <a:avLst/>
          </a:prstGeom>
          <a:solidFill>
            <a:srgbClr val="404158">
              <a:alpha val="90000"/>
            </a:srgbClr>
          </a:solidFill>
          <a:ln>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xmlns="" id="{1643241E-A1C2-4223-9FE3-1443759281F1}"/>
              </a:ext>
            </a:extLst>
          </p:cNvPr>
          <p:cNvSpPr>
            <a:spLocks noGrp="1"/>
          </p:cNvSpPr>
          <p:nvPr>
            <p:ph type="title"/>
          </p:nvPr>
        </p:nvSpPr>
        <p:spPr>
          <a:xfrm>
            <a:off x="405209" y="725562"/>
            <a:ext cx="2834152" cy="2957438"/>
          </a:xfrm>
        </p:spPr>
        <p:txBody>
          <a:bodyPr vert="horz" lIns="91440" tIns="45720" rIns="91440" bIns="45720" rtlCol="0" anchor="b">
            <a:normAutofit/>
          </a:bodyPr>
          <a:lstStyle/>
          <a:p>
            <a:pPr defTabSz="457200"/>
            <a:r>
              <a:rPr lang="en-US" sz="3000">
                <a:solidFill>
                  <a:srgbClr val="FEFFFF"/>
                </a:solidFill>
              </a:rPr>
              <a:t>Block diagram of CAMShift </a:t>
            </a:r>
          </a:p>
        </p:txBody>
      </p:sp>
      <p:sp>
        <p:nvSpPr>
          <p:cNvPr id="46" name="Freeform 5">
            <a:extLst>
              <a:ext uri="{FF2B5EF4-FFF2-40B4-BE49-F238E27FC236}">
                <a16:creationId xmlns:a16="http://schemas.microsoft.com/office/drawing/2014/main" xmlns="" id="{E3336A73-1C9B-4BAA-A893-AD3C79E666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3774755"/>
            <a:ext cx="4053016" cy="642785"/>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descr="Diagram&#10;&#10;Description automatically generated">
            <a:extLst>
              <a:ext uri="{FF2B5EF4-FFF2-40B4-BE49-F238E27FC236}">
                <a16:creationId xmlns:a16="http://schemas.microsoft.com/office/drawing/2014/main" xmlns="" id="{6735A3CC-8DFC-4B1B-9EEE-2831F230F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086" y="725562"/>
            <a:ext cx="3106194" cy="3697851"/>
          </a:xfrm>
          <a:prstGeom prst="rect">
            <a:avLst/>
          </a:prstGeom>
        </p:spPr>
      </p:pic>
    </p:spTree>
    <p:extLst>
      <p:ext uri="{BB962C8B-B14F-4D97-AF65-F5344CB8AC3E}">
        <p14:creationId xmlns:p14="http://schemas.microsoft.com/office/powerpoint/2010/main" val="22810040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pt_final">
            <a:hlinkClick r:id="" action="ppaction://media"/>
            <a:extLst>
              <a:ext uri="{FF2B5EF4-FFF2-40B4-BE49-F238E27FC236}">
                <a16:creationId xmlns:a16="http://schemas.microsoft.com/office/drawing/2014/main" xmlns="" id="{DE957444-1412-4A31-B261-597CD95604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6302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19D1EE6-C77B-4AB5-80C2-B2766A04E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5143500"/>
          </a:xfrm>
          <a:prstGeom prst="rect">
            <a:avLst/>
          </a:prstGeom>
          <a:solidFill>
            <a:srgbClr val="4F4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xmlns="" id="{873991DB-6F50-4514-9746-B72BC8E105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7759" y="360045"/>
            <a:ext cx="8428482" cy="442341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60045"/>
            <a:ext cx="8153400" cy="4423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965692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402</Words>
  <Application>Microsoft Office PowerPoint</Application>
  <PresentationFormat>On-screen Show (16:9)</PresentationFormat>
  <Paragraphs>72</Paragraphs>
  <Slides>13</Slides>
  <Notes>1</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Wisp</vt:lpstr>
      <vt:lpstr>PowerPoint Presentation</vt:lpstr>
      <vt:lpstr>PowerPoint Presentation</vt:lpstr>
      <vt:lpstr>What’s New?</vt:lpstr>
      <vt:lpstr>PowerPoint Presentation</vt:lpstr>
      <vt:lpstr>Technologies Used</vt:lpstr>
      <vt:lpstr>Project Demonstration</vt:lpstr>
      <vt:lpstr>Block diagram of CAMShift </vt:lpstr>
      <vt:lpstr>PowerPoint Presentation</vt:lpstr>
      <vt:lpstr>PowerPoint Presentation</vt:lpstr>
      <vt:lpstr>PowerPoint Presentation</vt:lpstr>
      <vt:lpstr>Future Scope</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Anisha</dc:creator>
  <cp:lastModifiedBy>Windows User</cp:lastModifiedBy>
  <cp:revision>7</cp:revision>
  <dcterms:created xsi:type="dcterms:W3CDTF">2021-07-15T17:22:24Z</dcterms:created>
  <dcterms:modified xsi:type="dcterms:W3CDTF">2021-07-17T09:50:30Z</dcterms:modified>
</cp:coreProperties>
</file>